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8" r:id="rId2"/>
    <p:sldId id="279" r:id="rId3"/>
    <p:sldId id="280" r:id="rId4"/>
    <p:sldId id="281" r:id="rId5"/>
  </p:sldIdLst>
  <p:sldSz cx="12192000" cy="6858000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ECECEC"/>
    <a:srgbClr val="1395BD"/>
    <a:srgbClr val="128CB2"/>
    <a:srgbClr val="18B6E8"/>
    <a:srgbClr val="15A4D1"/>
    <a:srgbClr val="0F7595"/>
    <a:srgbClr val="0E6986"/>
    <a:srgbClr val="552C6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84898" autoAdjust="0"/>
  </p:normalViewPr>
  <p:slideViewPr>
    <p:cSldViewPr snapToGrid="0">
      <p:cViewPr varScale="1">
        <p:scale>
          <a:sx n="81" d="100"/>
          <a:sy n="81" d="100"/>
        </p:scale>
        <p:origin x="-56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5A13364-77D0-40C9-A05A-CBE7530C0B88}" type="datetimeFigureOut">
              <a:rPr lang="ru-RU"/>
              <a:pPr>
                <a:defRPr/>
              </a:pPr>
              <a:t>02.12.2024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86F0A13-945E-49E0-B0FB-F6CCC4FDDC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0BCA8-3AD3-47B9-8F91-F8863C00C5A7}" type="datetimeFigureOut">
              <a:rPr lang="ru-RU"/>
              <a:pPr>
                <a:defRPr/>
              </a:pPr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50798-1D02-4922-A0BC-5499D09E01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8D18C-6F26-4BC4-9BC3-3B3D05876491}" type="datetimeFigureOut">
              <a:rPr lang="ru-RU"/>
              <a:pPr>
                <a:defRPr/>
              </a:pPr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F604F-46F0-44DB-8AFA-509B46955D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A36BC-47EA-4E54-B541-99C82C435D22}" type="datetimeFigureOut">
              <a:rPr lang="ru-RU"/>
              <a:pPr>
                <a:defRPr/>
              </a:pPr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224029-1C31-400F-BB9F-9291A408AB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6E740-7952-417E-A3AD-3C3C2298416B}" type="datetimeFigureOut">
              <a:rPr lang="ru-RU"/>
              <a:pPr>
                <a:defRPr/>
              </a:pPr>
              <a:t>02.12.2024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6F43F-3FA0-4714-A042-3FC2314A61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B5259-ED14-4A9D-8B1B-43ACD82A368C}" type="datetimeFigureOut">
              <a:rPr lang="ru-RU"/>
              <a:pPr>
                <a:defRPr/>
              </a:pPr>
              <a:t>02.12.2024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77F58-322D-4A13-911B-D9CA531258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AC60F-3090-45F1-9C1B-705F3BBB6D9C}" type="datetimeFigureOut">
              <a:rPr lang="ru-RU"/>
              <a:pPr>
                <a:defRPr/>
              </a:pPr>
              <a:t>02.12.2024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BE668-C7AE-4C06-BCF2-C02F3A22C7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A5A5A-BE0F-4623-80E7-A63F69CD4284}" type="datetimeFigureOut">
              <a:rPr lang="ru-RU"/>
              <a:pPr>
                <a:defRPr/>
              </a:pPr>
              <a:t>02.12.2024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9E36F-F04A-4985-8B37-97B977C07D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87278-296B-444C-ACB2-5AE201A74E3F}" type="datetimeFigureOut">
              <a:rPr lang="ru-RU"/>
              <a:pPr>
                <a:defRPr/>
              </a:pPr>
              <a:t>02.12.2024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156B3-7C52-4A3E-8D59-97C49AEE2A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DE4AD-7E8F-4174-82B6-2267D761F2AC}" type="datetimeFigureOut">
              <a:rPr lang="ru-RU"/>
              <a:pPr>
                <a:defRPr/>
              </a:pPr>
              <a:t>02.12.2024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8F42E-6CE5-4101-B9D5-7996715532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1CFCA-F3D7-418C-ADE2-8AA4F5983A37}" type="datetimeFigureOut">
              <a:rPr lang="ru-RU"/>
              <a:pPr>
                <a:defRPr/>
              </a:pPr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3A7D7-EFA8-4925-9166-660AC01BA5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25AF05-CC49-4082-8689-B05E6BA8CFA5}" type="datetimeFigureOut">
              <a:rPr lang="ru-RU"/>
              <a:pPr>
                <a:defRPr/>
              </a:pPr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6930A-0A2C-482F-B2F3-44B87F1C83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19CB83-AC0F-44B6-AB00-E9B34C7AB3D8}" type="datetimeFigureOut">
              <a:rPr lang="ru-RU"/>
              <a:pPr>
                <a:defRPr/>
              </a:pPr>
              <a:t>02.12.2024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DBDC28E-E7F2-40B8-A011-B5DC69E035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7"/>
          <p:cNvSpPr txBox="1">
            <a:spLocks noChangeArrowheads="1"/>
          </p:cNvSpPr>
          <p:nvPr/>
        </p:nvSpPr>
        <p:spPr bwMode="auto">
          <a:xfrm>
            <a:off x="668338" y="3065463"/>
            <a:ext cx="691356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552C65"/>
                </a:solidFill>
                <a:latin typeface="Times New Roman" pitchFamily="18" charset="0"/>
              </a:rPr>
              <a:t>От педагога-новатора – молодому специалисту</a:t>
            </a:r>
            <a:endParaRPr lang="ru-RU">
              <a:solidFill>
                <a:srgbClr val="552C65"/>
              </a:solidFill>
              <a:latin typeface="Times New Roman" pitchFamily="18" charset="0"/>
            </a:endParaRPr>
          </a:p>
        </p:txBody>
      </p:sp>
      <p:sp>
        <p:nvSpPr>
          <p:cNvPr id="14339" name="TextBox 8"/>
          <p:cNvSpPr txBox="1">
            <a:spLocks noChangeArrowheads="1"/>
          </p:cNvSpPr>
          <p:nvPr/>
        </p:nvSpPr>
        <p:spPr bwMode="auto">
          <a:xfrm>
            <a:off x="654050" y="5438775"/>
            <a:ext cx="61309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552C65"/>
                </a:solidFill>
              </a:rPr>
              <a:t>Юдина Наталья Анатольевна, учитель начальных классов МБОУ «СОШ №20», г. Черногорск </a:t>
            </a:r>
          </a:p>
        </p:txBody>
      </p:sp>
      <p:pic>
        <p:nvPicPr>
          <p:cNvPr id="14340" name="Picture 15" descr="Наставни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69213" y="2524125"/>
            <a:ext cx="5668962" cy="566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16" descr="лого - Юбиле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2888" y="339725"/>
            <a:ext cx="1433512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17" descr="МОиН РХ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713" y="233363"/>
            <a:ext cx="1841500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19" descr="Название для презентации-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78738" y="147638"/>
            <a:ext cx="4173537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19" descr="Название для презентации-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78738" y="147638"/>
            <a:ext cx="4173537" cy="232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9" descr="Название для презентации-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508625"/>
            <a:ext cx="2366963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5364" name="Rectangle 7"/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3811588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9" descr="Название для презентации-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508625"/>
            <a:ext cx="2366963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7412" name="Rectangle 7"/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3811588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9" descr="Название для презентации-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508625"/>
            <a:ext cx="2366963" cy="134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6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8436" name="Rectangle 7"/>
          <p:cNvSpPr>
            <a:spLocks noGrp="1"/>
          </p:cNvSpPr>
          <p:nvPr>
            <p:ph type="body" idx="4294967295"/>
          </p:nvPr>
        </p:nvSpPr>
        <p:spPr>
          <a:xfrm>
            <a:off x="838200" y="1825625"/>
            <a:ext cx="10515600" cy="3811588"/>
          </a:xfrm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15</Words>
  <Application>Microsoft Office PowerPoint</Application>
  <PresentationFormat>Произвольный</PresentationFormat>
  <Paragraphs>2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0" baseType="lpstr">
      <vt:lpstr>Arial</vt:lpstr>
      <vt:lpstr>Calibri Light</vt:lpstr>
      <vt:lpstr>Calibri</vt:lpstr>
      <vt:lpstr>Tahoma</vt:lpstr>
      <vt:lpstr>Times New Roman</vt:lpstr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105</cp:revision>
  <dcterms:created xsi:type="dcterms:W3CDTF">2023-10-03T08:30:35Z</dcterms:created>
  <dcterms:modified xsi:type="dcterms:W3CDTF">2024-12-02T07:01:12Z</dcterms:modified>
</cp:coreProperties>
</file>