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4" r:id="rId2"/>
    <p:sldId id="332" r:id="rId3"/>
    <p:sldId id="314" r:id="rId4"/>
    <p:sldId id="315" r:id="rId5"/>
    <p:sldId id="316" r:id="rId6"/>
    <p:sldId id="319" r:id="rId7"/>
    <p:sldId id="320" r:id="rId8"/>
    <p:sldId id="325" r:id="rId9"/>
    <p:sldId id="326" r:id="rId10"/>
    <p:sldId id="323" r:id="rId11"/>
    <p:sldId id="329" r:id="rId12"/>
    <p:sldId id="330" r:id="rId13"/>
    <p:sldId id="365" r:id="rId14"/>
    <p:sldId id="334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31" r:id="rId2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3399"/>
    <a:srgbClr val="9D3F1D"/>
    <a:srgbClr val="B2D0E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-24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0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60;&#1077;&#1076;&#1086;&#1088;&#1086;&#1074;&#1072;%20&#1057;&#1042;\Downloads\&#1057;&#1090;&#1072;&#1090;%20&#1088;&#1086;&#1076;&#1085;&#1099;&#1077;%20&#1103;&#107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C1-47CD-AE62-F8B71764F32F}"/>
              </c:ext>
            </c:extLst>
          </c:dPt>
          <c:dPt>
            <c:idx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C1-47CD-AE62-F8B71764F32F}"/>
              </c:ext>
            </c:extLst>
          </c:dPt>
          <c:dPt>
            <c:idx val="2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C1-47CD-AE62-F8B71764F32F}"/>
              </c:ext>
            </c:extLst>
          </c:dPt>
          <c:dPt>
            <c:idx val="3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C1-47CD-AE62-F8B71764F32F}"/>
              </c:ext>
            </c:extLst>
          </c:dPt>
          <c:dPt>
            <c:idx val="4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C1-47CD-AE62-F8B71764F32F}"/>
              </c:ext>
            </c:extLst>
          </c:dPt>
          <c:dPt>
            <c:idx val="5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C1-47CD-AE62-F8B71764F32F}"/>
              </c:ext>
            </c:extLst>
          </c:dPt>
          <c:dPt>
            <c:idx val="6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7C1-47CD-AE62-F8B71764F32F}"/>
              </c:ext>
            </c:extLst>
          </c:dPt>
          <c:dPt>
            <c:idx val="7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7C1-47CD-AE62-F8B71764F32F}"/>
              </c:ext>
            </c:extLst>
          </c:dPt>
          <c:dLbls>
            <c:dLbl>
              <c:idx val="0"/>
              <c:layout>
                <c:manualLayout>
                  <c:x val="0.10161425769470644"/>
                  <c:y val="9.628938716608203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якутский,719</a:t>
                    </a:r>
                    <a:endParaRPr lang="ru-RU" dirty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7C1-47CD-AE62-F8B71764F32F}"/>
                </c:ext>
              </c:extLst>
            </c:dLbl>
            <c:dLbl>
              <c:idx val="1"/>
              <c:layout>
                <c:manualLayout>
                  <c:x val="7.2269015890474242E-2"/>
                  <c:y val="-3.0786293743997207E-2"/>
                </c:manualLayout>
              </c:layout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817782330743899"/>
                      <c:h val="0.105789294576671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7C1-47CD-AE62-F8B71764F32F}"/>
                </c:ext>
              </c:extLst>
            </c:dLbl>
            <c:dLbl>
              <c:idx val="2"/>
              <c:layout>
                <c:manualLayout>
                  <c:x val="0.25646603590273798"/>
                  <c:y val="2.0232172140737002E-2"/>
                </c:manualLayout>
              </c:layout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C1-47CD-AE62-F8B71764F32F}"/>
                </c:ext>
              </c:extLst>
            </c:dLbl>
            <c:dLbl>
              <c:idx val="3"/>
              <c:layout>
                <c:manualLayout>
                  <c:x val="-0.13752060125068094"/>
                  <c:y val="-1.744496058966407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Эвенский,68</a:t>
                    </a:r>
                    <a:endParaRPr lang="ru-RU" dirty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7C1-47CD-AE62-F8B71764F32F}"/>
                </c:ext>
              </c:extLst>
            </c:dLbl>
            <c:dLbl>
              <c:idx val="4"/>
              <c:layout>
                <c:manualLayout>
                  <c:x val="-0.11192703084170863"/>
                  <c:y val="-2.982404772826620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Татарский,493</a:t>
                    </a:r>
                    <a:endParaRPr lang="ru-RU" dirty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7C1-47CD-AE62-F8B71764F32F}"/>
                </c:ext>
              </c:extLst>
            </c:dLbl>
            <c:dLbl>
              <c:idx val="5"/>
              <c:layout>
                <c:manualLayout>
                  <c:x val="-0.10827668644424851"/>
                  <c:y val="-6.18643026163841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Ненецкий,5</a:t>
                    </a:r>
                    <a:endParaRPr lang="ru-RU" dirty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7C1-47CD-AE62-F8B71764F32F}"/>
                </c:ext>
              </c:extLst>
            </c:dLbl>
            <c:dLbl>
              <c:idx val="6"/>
              <c:layout>
                <c:manualLayout>
                  <c:x val="-0.10679898403897208"/>
                  <c:y val="-9.357374970369628E-2"/>
                </c:manualLayout>
              </c:layout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C1-47CD-AE62-F8B71764F32F}"/>
                </c:ext>
              </c:extLst>
            </c:dLbl>
            <c:dLbl>
              <c:idx val="7"/>
              <c:layout>
                <c:manualLayout>
                  <c:x val="0.10612387692527109"/>
                  <c:y val="-6.8283580974987629E-2"/>
                </c:manualLayout>
              </c:layout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7C1-47CD-AE62-F8B71764F32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ru-RU" sz="18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CatName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'[Стат родные яз.xlsx]Лист2'!$I$6:$I$13</c:f>
              <c:strCache>
                <c:ptCount val="8"/>
                <c:pt idx="0">
                  <c:v>Якутский</c:v>
                </c:pt>
                <c:pt idx="1">
                  <c:v>Эвенкийский</c:v>
                </c:pt>
                <c:pt idx="2">
                  <c:v>Чеченский</c:v>
                </c:pt>
                <c:pt idx="3">
                  <c:v>Эвенский</c:v>
                </c:pt>
                <c:pt idx="4">
                  <c:v>Татарский</c:v>
                </c:pt>
                <c:pt idx="5">
                  <c:v>Ненецкий</c:v>
                </c:pt>
                <c:pt idx="6">
                  <c:v>Башкирский</c:v>
                </c:pt>
                <c:pt idx="7">
                  <c:v>Юкагирский</c:v>
                </c:pt>
              </c:strCache>
            </c:strRef>
          </c:cat>
          <c:val>
            <c:numRef>
              <c:f>'[Стат родные яз.xlsx]Лист2'!$J$6:$J$13</c:f>
              <c:numCache>
                <c:formatCode>General</c:formatCode>
                <c:ptCount val="8"/>
                <c:pt idx="0">
                  <c:v>719</c:v>
                </c:pt>
                <c:pt idx="1">
                  <c:v>87</c:v>
                </c:pt>
                <c:pt idx="2">
                  <c:v>1710</c:v>
                </c:pt>
                <c:pt idx="3">
                  <c:v>68</c:v>
                </c:pt>
                <c:pt idx="4">
                  <c:v>493</c:v>
                </c:pt>
                <c:pt idx="5">
                  <c:v>5</c:v>
                </c:pt>
                <c:pt idx="6">
                  <c:v>241</c:v>
                </c:pt>
                <c:pt idx="7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57C1-47CD-AE62-F8B71764F32F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ru-RU" sz="1800">
          <a:solidFill>
            <a:srgbClr val="C00000"/>
          </a:solidFill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BE073D-7E1E-449D-B933-ABE3B5AB2CA7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216A579-A083-4E7C-BA25-BDF88EFC1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щающий текст 2"/>
          <p:cNvSpPr>
            <a:spLocks noGrp="1"/>
          </p:cNvSpPr>
          <p:nvPr>
            <p:ph type="body" idx="3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88F4B-9AEA-4D42-BB98-255AFC878655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4D131-A258-4148-82E4-39F44A89C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C43A1-A9A2-47D8-82F4-F5E0DF48B78B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A9A77-3202-450B-AB7F-7441855BF0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0AFEF-03D5-433F-B5E6-C3E5B7BC2769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7E331-6501-426C-B4D4-4095FE25B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E634A-E42D-4140-901A-D21B65FD49DF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06578-F8DC-4F5F-BEAA-6DB8F675ED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2FE5A-339F-4EA6-AA29-BDD49F1BAE56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17127-F3E8-48C1-B958-A8A4EBB7B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D8DE4-F3E4-4320-9192-0D455F817AD4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FAAD7-025D-4BAE-9894-EFE95CD68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72F9B-9033-4809-AB8C-BD7A821E32C0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BE129-9932-4CC3-8B70-096F4AD4B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FEAFA-A8E3-47DB-BDF5-A99E478BE250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41D1C-7C99-40A2-8F5E-5B8C82AAF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155D6-AC43-4A81-B69C-108EF1D5AB6F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4D72F-E5CB-436A-9D9D-2F3FB497E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FFAD8-CD33-4960-92F1-F2919024BBDE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8B93D-7D64-48A9-8357-CE0EFDB2B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DB15F-F959-42FA-9C07-20257C7371C3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BACBE-C646-42F1-814B-73731F3D8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156E7C-E459-4CF7-8039-596FAF8FAEA7}" type="datetimeFigureOut">
              <a:rPr lang="ru-RU"/>
              <a:pPr>
                <a:defRPr/>
              </a:pPr>
              <a:t>ср.30.11.2022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B9E903-B682-4781-B20D-773CAB68A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-vfu.ru/universitet/rukovodstvo-istruktura/instituty/fdop/zayavka/index.php" TargetMode="External"/><Relationship Id="rId2" Type="http://schemas.openxmlformats.org/officeDocument/2006/relationships/hyperlink" Target="https://fdop.s-vfu.r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fdop.s-vfu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#P159"/><Relationship Id="rId2" Type="http://schemas.openxmlformats.org/officeDocument/2006/relationships/hyperlink" Target="#P159"/><Relationship Id="rId1" Type="http://schemas.openxmlformats.org/officeDocument/2006/relationships/slideLayout" Target="../slideLayouts/slideLayout2.xml"/><Relationship Id="rId6" Type="http://schemas.openxmlformats.org/officeDocument/2006/relationships/hyperlink" Target="#P281"/><Relationship Id="rId5" Type="http://schemas.openxmlformats.org/officeDocument/2006/relationships/hyperlink" Target="#P281"/><Relationship Id="rId4" Type="http://schemas.openxmlformats.org/officeDocument/2006/relationships/hyperlink" Target="#P220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AFFF4F4A160D90196DEF5E409D1E0CBFBA28AF824AB7F412888E3A67E52BFFE0FB7DB86D3BB974047098A261DF00CA7E04FE2F0357C23CEX0l5K" TargetMode="External"/><Relationship Id="rId2" Type="http://schemas.openxmlformats.org/officeDocument/2006/relationships/hyperlink" Target="consultantplus://offline/ref=CAFFF4F4A160D90196DEF5E409D1E0CBFBA28AF824AB7F412888E3A67E52BFFE0FB7DB86D3BB974148098A261DF00CA7E04FE2F0357C23CEX0l5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CAFFF4F4A160D90196DEF5E409D1E0CBFBA28AF824AB7F412888E3A67E52BFFE0FB7DB86D3BB974743098A261DF00CA7E04FE2F0357C23CEX0l5K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3738" y="4079875"/>
            <a:ext cx="11074400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600" b="1">
                <a:solidFill>
                  <a:srgbClr val="9D3F1D"/>
                </a:solidFill>
                <a:cs typeface="Calibri" pitchFamily="34" charset="0"/>
              </a:rPr>
              <a:t>II </a:t>
            </a:r>
            <a:r>
              <a:rPr lang="ru-RU" sz="2600" b="1">
                <a:solidFill>
                  <a:srgbClr val="9D3F1D"/>
                </a:solidFill>
                <a:cs typeface="Calibri" pitchFamily="34" charset="0"/>
              </a:rPr>
              <a:t>ФЕДЕРАЛЬНАЯ ОЛИМПИАДА ШКОЛЬНИКОВ </a:t>
            </a:r>
          </a:p>
          <a:p>
            <a:pPr algn="ctr">
              <a:lnSpc>
                <a:spcPct val="110000"/>
              </a:lnSpc>
            </a:pPr>
            <a:r>
              <a:rPr lang="ru-RU" sz="2600" b="1">
                <a:solidFill>
                  <a:srgbClr val="9D3F1D"/>
                </a:solidFill>
                <a:cs typeface="Calibri" pitchFamily="34" charset="0"/>
              </a:rPr>
              <a:t>ПО РОДНЫМ ЯЗЫКАМ и ЛИТЕРАТУРЕ НАРОДОВ РОССИИ</a:t>
            </a:r>
          </a:p>
          <a:p>
            <a:pPr algn="ctr">
              <a:lnSpc>
                <a:spcPct val="90000"/>
              </a:lnSpc>
            </a:pPr>
            <a:r>
              <a:rPr lang="ru-RU" sz="2600">
                <a:solidFill>
                  <a:srgbClr val="222A35"/>
                </a:solidFill>
                <a:cs typeface="Calibri" pitchFamily="34" charset="0"/>
              </a:rPr>
              <a:t>Северо-Восточная олимпиада школьников </a:t>
            </a:r>
          </a:p>
          <a:p>
            <a:pPr algn="ctr">
              <a:lnSpc>
                <a:spcPct val="90000"/>
              </a:lnSpc>
            </a:pPr>
            <a:r>
              <a:rPr lang="ru-RU" sz="2600">
                <a:solidFill>
                  <a:srgbClr val="222A35"/>
                </a:solidFill>
                <a:cs typeface="Calibri" pitchFamily="34" charset="0"/>
              </a:rPr>
              <a:t>по филологии (родные языки: 27 профилей)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2962275" y="6154738"/>
            <a:ext cx="6357938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9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9450" y="527050"/>
            <a:ext cx="3302000" cy="336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6988" y="700088"/>
            <a:ext cx="121920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949325"/>
            <a:ext cx="46259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085013" y="330200"/>
            <a:ext cx="33464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55A11"/>
                </a:solidFill>
                <a:latin typeface="Tahoma" pitchFamily="34" charset="0"/>
                <a:cs typeface="Tahoma" pitchFamily="34" charset="0"/>
              </a:rPr>
              <a:t>ОРГАНИЗАТОР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4363" y="5121275"/>
            <a:ext cx="33464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55A11"/>
                </a:solidFill>
                <a:latin typeface="Tahoma" pitchFamily="34" charset="0"/>
                <a:cs typeface="Tahoma" pitchFamily="34" charset="0"/>
              </a:rPr>
              <a:t>При поддержке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3863" y="2327275"/>
            <a:ext cx="91503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55A11"/>
                </a:solidFill>
                <a:latin typeface="Tahoma" pitchFamily="34" charset="0"/>
                <a:cs typeface="Tahoma" pitchFamily="34" charset="0"/>
              </a:rPr>
              <a:t>ВУЗЫ - партнеры (участники проекта, соорганизаторы в регионах)</a:t>
            </a:r>
          </a:p>
        </p:txBody>
      </p:sp>
      <p:sp>
        <p:nvSpPr>
          <p:cNvPr id="15366" name="TextBox 3"/>
          <p:cNvSpPr txBox="1">
            <a:spLocks noChangeArrowheads="1"/>
          </p:cNvSpPr>
          <p:nvPr/>
        </p:nvSpPr>
        <p:spPr bwMode="auto">
          <a:xfrm>
            <a:off x="735013" y="2919413"/>
            <a:ext cx="5110162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Башкирский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Глазовский государственный педагогический институт</a:t>
            </a:r>
          </a:p>
          <a:p>
            <a:r>
              <a:rPr lang="ru-RU" sz="1400">
                <a:latin typeface="Calibri" pitchFamily="34" charset="0"/>
              </a:rPr>
              <a:t>Горно-Алтайский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Дагестанский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Казанский федеральный университет</a:t>
            </a:r>
          </a:p>
          <a:p>
            <a:r>
              <a:rPr lang="ru-RU" sz="1400">
                <a:latin typeface="Calibri" pitchFamily="34" charset="0"/>
              </a:rPr>
              <a:t>Крымский федеральный университет</a:t>
            </a:r>
          </a:p>
          <a:p>
            <a:r>
              <a:rPr lang="ru-RU" sz="1400">
                <a:latin typeface="Calibri" pitchFamily="34" charset="0"/>
              </a:rPr>
              <a:t>Мордовский государственный педагогический университет</a:t>
            </a:r>
          </a:p>
          <a:p>
            <a:r>
              <a:rPr lang="ru-RU" sz="1400">
                <a:latin typeface="Calibri" pitchFamily="34" charset="0"/>
              </a:rPr>
              <a:t>Петрозаводский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Поволжский государственный технологический университет</a:t>
            </a:r>
          </a:p>
          <a:p>
            <a:r>
              <a:rPr lang="ru-RU" sz="1400">
                <a:latin typeface="Calibri" pitchFamily="34" charset="0"/>
              </a:rPr>
              <a:t>Российский государственный педагогический университет</a:t>
            </a:r>
          </a:p>
        </p:txBody>
      </p:sp>
      <p:sp>
        <p:nvSpPr>
          <p:cNvPr id="15367" name="TextBox 11"/>
          <p:cNvSpPr txBox="1">
            <a:spLocks noChangeArrowheads="1"/>
          </p:cNvSpPr>
          <p:nvPr/>
        </p:nvSpPr>
        <p:spPr bwMode="auto">
          <a:xfrm>
            <a:off x="7031038" y="2946400"/>
            <a:ext cx="484505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Северный (Арктический) федеральный университет</a:t>
            </a:r>
          </a:p>
          <a:p>
            <a:r>
              <a:rPr lang="ru-RU" sz="1400">
                <a:latin typeface="Calibri" pitchFamily="34" charset="0"/>
              </a:rPr>
              <a:t>Северо-Восточный федеральный университет</a:t>
            </a:r>
          </a:p>
          <a:p>
            <a:r>
              <a:rPr lang="ru-RU" sz="1400">
                <a:latin typeface="Calibri" pitchFamily="34" charset="0"/>
              </a:rPr>
              <a:t>Сибирский федеральный университет</a:t>
            </a:r>
          </a:p>
          <a:p>
            <a:r>
              <a:rPr lang="ru-RU" sz="1400">
                <a:latin typeface="Calibri" pitchFamily="34" charset="0"/>
              </a:rPr>
              <a:t>Тувинский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Удмуртский государственный университет</a:t>
            </a:r>
          </a:p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Хакасский государственный университет</a:t>
            </a:r>
          </a:p>
          <a:p>
            <a:r>
              <a:rPr lang="ru-RU" sz="1400">
                <a:latin typeface="Calibri" pitchFamily="34" charset="0"/>
              </a:rPr>
              <a:t>Чеченский государственный педагогический университет</a:t>
            </a:r>
          </a:p>
          <a:p>
            <a:r>
              <a:rPr lang="ru-RU" sz="1400">
                <a:latin typeface="Calibri" pitchFamily="34" charset="0"/>
              </a:rPr>
              <a:t>Чувашский государственный институт культуры и искусств </a:t>
            </a:r>
          </a:p>
          <a:p>
            <a:r>
              <a:rPr lang="ru-RU" sz="1400">
                <a:latin typeface="Calibri" pitchFamily="34" charset="0"/>
              </a:rPr>
              <a:t>Чувашский государственный университет</a:t>
            </a:r>
          </a:p>
        </p:txBody>
      </p:sp>
      <p:pic>
        <p:nvPicPr>
          <p:cNvPr id="15368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125" y="5630863"/>
            <a:ext cx="283686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-123825" y="292100"/>
            <a:ext cx="454818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55A11"/>
                </a:solidFill>
                <a:latin typeface="Tahoma" pitchFamily="34" charset="0"/>
                <a:cs typeface="Tahoma" pitchFamily="34" charset="0"/>
              </a:rPr>
              <a:t>ИНИЦИАТОР, КУРАТОР </a:t>
            </a:r>
          </a:p>
        </p:txBody>
      </p:sp>
      <p:pic>
        <p:nvPicPr>
          <p:cNvPr id="15370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02750" y="5727700"/>
            <a:ext cx="192405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5900" y="5680075"/>
            <a:ext cx="181927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Рисунок 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63" y="5678488"/>
            <a:ext cx="18986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9"/>
          <p:cNvPicPr>
            <a:picLocks noChangeAspect="1"/>
          </p:cNvPicPr>
          <p:nvPr/>
        </p:nvPicPr>
        <p:blipFill>
          <a:blip r:embed="rId2"/>
          <a:srcRect l="12917" r="14552"/>
          <a:stretch>
            <a:fillRect/>
          </a:stretch>
        </p:blipFill>
        <p:spPr bwMode="auto">
          <a:xfrm>
            <a:off x="828675" y="2212975"/>
            <a:ext cx="61912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3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" y="3054350"/>
            <a:ext cx="747713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3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0588" y="4821238"/>
            <a:ext cx="547687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3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0588" y="5654675"/>
            <a:ext cx="573087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2576513" y="1366838"/>
            <a:ext cx="2938462" cy="48466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БАШКИРСКИЙ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 ЛИТЕРАТУРА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  <a:sym typeface="+mn-ea"/>
              </a:rPr>
              <a:t>НЕНЕЦКИЙ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  <a:sym typeface="+mn-ea"/>
              </a:rPr>
              <a:t>                 ЛИТЕРАТУРА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  <a:sym typeface="+mn-ea"/>
              </a:rPr>
              <a:t>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АТАРСКИЙ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ЯЗЫК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 ЛИТЕРАТУРА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ЧЕЧЕНСКИЙ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 ЛИТЕРАТУРА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ЭВЕНКИЙСКИЙ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ЯЗЫК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ЛИТЕРАТУРА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ЭВЕНСКИЙ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ЛИТЕРАТУРА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ЮКАГИРСКИЙ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ЛИТЕРАТУРА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300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ЯКУТСКИЙ ЯЗЫК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               ЛИТЕРАТУРА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Tahoma" panose="020B0604030504040204" pitchFamily="34" charset="0"/>
              <a:cs typeface="GothamSSm XNarrow Light" pitchFamily="50" charset="0"/>
            </a:endParaRPr>
          </a:p>
        </p:txBody>
      </p:sp>
      <p:pic>
        <p:nvPicPr>
          <p:cNvPr id="16390" name="Рисунок 24"/>
          <p:cNvPicPr>
            <a:picLocks noChangeAspect="1"/>
          </p:cNvPicPr>
          <p:nvPr/>
        </p:nvPicPr>
        <p:blipFill>
          <a:blip r:embed="rId6"/>
          <a:srcRect b="32155"/>
          <a:stretch>
            <a:fillRect/>
          </a:stretch>
        </p:blipFill>
        <p:spPr bwMode="auto">
          <a:xfrm>
            <a:off x="792163" y="1508125"/>
            <a:ext cx="6731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Овал 25"/>
          <p:cNvSpPr/>
          <p:nvPr/>
        </p:nvSpPr>
        <p:spPr>
          <a:xfrm>
            <a:off x="796925" y="1404938"/>
            <a:ext cx="673100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sp>
        <p:nvSpPr>
          <p:cNvPr id="27" name="Овал 26"/>
          <p:cNvSpPr/>
          <p:nvPr/>
        </p:nvSpPr>
        <p:spPr>
          <a:xfrm>
            <a:off x="774700" y="2216150"/>
            <a:ext cx="727075" cy="7016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sp>
        <p:nvSpPr>
          <p:cNvPr id="28" name="Овал 27"/>
          <p:cNvSpPr/>
          <p:nvPr/>
        </p:nvSpPr>
        <p:spPr>
          <a:xfrm>
            <a:off x="790575" y="3086100"/>
            <a:ext cx="673100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sp>
        <p:nvSpPr>
          <p:cNvPr id="29" name="Овал 28"/>
          <p:cNvSpPr/>
          <p:nvPr/>
        </p:nvSpPr>
        <p:spPr>
          <a:xfrm>
            <a:off x="812800" y="3938588"/>
            <a:ext cx="673100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sp>
        <p:nvSpPr>
          <p:cNvPr id="30" name="Овал 29"/>
          <p:cNvSpPr/>
          <p:nvPr/>
        </p:nvSpPr>
        <p:spPr>
          <a:xfrm>
            <a:off x="849313" y="4759325"/>
            <a:ext cx="673100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sp>
        <p:nvSpPr>
          <p:cNvPr id="31" name="Овал 30"/>
          <p:cNvSpPr/>
          <p:nvPr/>
        </p:nvSpPr>
        <p:spPr>
          <a:xfrm>
            <a:off x="842963" y="5597525"/>
            <a:ext cx="671512" cy="673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45"/>
          </a:p>
        </p:txBody>
      </p:sp>
      <p:pic>
        <p:nvPicPr>
          <p:cNvPr id="16397" name="Рисунок 3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6300" y="4011613"/>
            <a:ext cx="5461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8" name="Прямоугольник 40"/>
          <p:cNvSpPr>
            <a:spLocks noChangeArrowheads="1"/>
          </p:cNvSpPr>
          <p:nvPr/>
        </p:nvSpPr>
        <p:spPr bwMode="auto">
          <a:xfrm>
            <a:off x="774700" y="366713"/>
            <a:ext cx="44386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Cambria" pitchFamily="18" charset="0"/>
              </a:rPr>
              <a:t>ОРГАНИЗАТОР И СООРГАНИЗАТОРЫ  </a:t>
            </a:r>
          </a:p>
          <a:p>
            <a:pPr algn="ctr"/>
            <a:r>
              <a:rPr lang="ru-RU" sz="2000" b="1">
                <a:solidFill>
                  <a:srgbClr val="FF0000"/>
                </a:solidFill>
                <a:latin typeface="Cambria" pitchFamily="18" charset="0"/>
              </a:rPr>
              <a:t>  2021/22 уч.г.</a:t>
            </a:r>
          </a:p>
        </p:txBody>
      </p:sp>
      <p:sp>
        <p:nvSpPr>
          <p:cNvPr id="16399" name="TextBox 12"/>
          <p:cNvSpPr txBox="1">
            <a:spLocks noChangeArrowheads="1"/>
          </p:cNvSpPr>
          <p:nvPr/>
        </p:nvSpPr>
        <p:spPr bwMode="auto">
          <a:xfrm>
            <a:off x="1516063" y="1489075"/>
            <a:ext cx="1071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СВФУ</a:t>
            </a:r>
          </a:p>
        </p:txBody>
      </p:sp>
      <p:sp>
        <p:nvSpPr>
          <p:cNvPr id="16400" name="TextBox 49"/>
          <p:cNvSpPr txBox="1">
            <a:spLocks noChangeArrowheads="1"/>
          </p:cNvSpPr>
          <p:nvPr/>
        </p:nvSpPr>
        <p:spPr bwMode="auto">
          <a:xfrm>
            <a:off x="1536700" y="2351088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КФУ</a:t>
            </a:r>
          </a:p>
        </p:txBody>
      </p:sp>
      <p:sp>
        <p:nvSpPr>
          <p:cNvPr id="16401" name="TextBox 50"/>
          <p:cNvSpPr txBox="1">
            <a:spLocks noChangeArrowheads="1"/>
          </p:cNvSpPr>
          <p:nvPr/>
        </p:nvSpPr>
        <p:spPr bwMode="auto">
          <a:xfrm>
            <a:off x="1516063" y="3203575"/>
            <a:ext cx="1071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СФУ</a:t>
            </a:r>
          </a:p>
        </p:txBody>
      </p:sp>
      <p:sp>
        <p:nvSpPr>
          <p:cNvPr id="16402" name="TextBox 51"/>
          <p:cNvSpPr txBox="1">
            <a:spLocks noChangeArrowheads="1"/>
          </p:cNvSpPr>
          <p:nvPr/>
        </p:nvSpPr>
        <p:spPr bwMode="auto">
          <a:xfrm>
            <a:off x="1485900" y="4076700"/>
            <a:ext cx="1071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САФУ</a:t>
            </a:r>
          </a:p>
        </p:txBody>
      </p:sp>
      <p:sp>
        <p:nvSpPr>
          <p:cNvPr id="16403" name="TextBox 52"/>
          <p:cNvSpPr txBox="1">
            <a:spLocks noChangeArrowheads="1"/>
          </p:cNvSpPr>
          <p:nvPr/>
        </p:nvSpPr>
        <p:spPr bwMode="auto">
          <a:xfrm>
            <a:off x="1500188" y="4929188"/>
            <a:ext cx="1071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БашГУ</a:t>
            </a:r>
          </a:p>
        </p:txBody>
      </p:sp>
      <p:sp>
        <p:nvSpPr>
          <p:cNvPr id="16404" name="TextBox 53"/>
          <p:cNvSpPr txBox="1">
            <a:spLocks noChangeArrowheads="1"/>
          </p:cNvSpPr>
          <p:nvPr/>
        </p:nvSpPr>
        <p:spPr bwMode="auto">
          <a:xfrm>
            <a:off x="1497013" y="5791200"/>
            <a:ext cx="1071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ЧГПУ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37275" y="727075"/>
            <a:ext cx="5576888" cy="5845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rgbClr val="FF0000"/>
                </a:solidFill>
                <a:latin typeface="Cambria" pitchFamily="18" charset="0"/>
              </a:rPr>
              <a:t>Ответственные за содержание и проведение СВОШ  на базовых площадках в регионе:  </a:t>
            </a:r>
          </a:p>
          <a:p>
            <a:endParaRPr lang="ru-RU" sz="2200">
              <a:solidFill>
                <a:srgbClr val="1F4E79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башкирской литературы, фольклора и культуры БашГУ;</a:t>
            </a:r>
          </a:p>
          <a:p>
            <a:pPr>
              <a:buFont typeface="Wingdings" pitchFamily="2" charset="2"/>
              <a:buChar char="§"/>
            </a:pPr>
            <a:r>
              <a:rPr lang="en-US" sz="2200">
                <a:solidFill>
                  <a:srgbClr val="1F4E79"/>
                </a:solidFill>
                <a:latin typeface="Calibri" pitchFamily="34" charset="0"/>
              </a:rPr>
              <a:t>кафедра востоковедения и башкирского языкознания Баш</a:t>
            </a: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ГУ</a:t>
            </a:r>
            <a:r>
              <a:rPr lang="en-US" sz="2200">
                <a:solidFill>
                  <a:srgbClr val="1F4E79"/>
                </a:solidFill>
                <a:latin typeface="Calibri" pitchFamily="34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общего языкознания и тюркологии КФУ;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татарского языкознания ИФМК КФУ;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чеченской филологии ЧГПУ;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культурологии и искусствоведения ГИ СФУ;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северной филологии ИЯКН СВФУ;</a:t>
            </a:r>
          </a:p>
          <a:p>
            <a:pPr>
              <a:buFont typeface="Wingdings" pitchFamily="2" charset="2"/>
              <a:buChar char="§"/>
            </a:pPr>
            <a:r>
              <a:rPr lang="ru-RU" sz="2200">
                <a:solidFill>
                  <a:srgbClr val="1F4E79"/>
                </a:solidFill>
                <a:latin typeface="Calibri" pitchFamily="34" charset="0"/>
              </a:rPr>
              <a:t>кафедра якутского языка ИЯКН СВФУ.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-8254" y="726219"/>
          <a:ext cx="6997148" cy="5556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53513" y="328613"/>
            <a:ext cx="3138487" cy="3984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mbria" pitchFamily="18" charset="0"/>
              </a:rPr>
              <a:t>УЧАСТНИКИ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2449513" y="2781300"/>
            <a:ext cx="22701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C00000"/>
                </a:solidFill>
                <a:latin typeface="Calibri" pitchFamily="34" charset="0"/>
              </a:rPr>
              <a:t>3346</a:t>
            </a:r>
          </a:p>
          <a:p>
            <a:pPr algn="ctr"/>
            <a:r>
              <a:rPr lang="ru-RU" sz="2400" b="1">
                <a:solidFill>
                  <a:srgbClr val="C00000"/>
                </a:solidFill>
                <a:latin typeface="Calibri" pitchFamily="34" charset="0"/>
              </a:rPr>
              <a:t>УЧАСТНИКОВ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267450" y="1193800"/>
          <a:ext cx="5924550" cy="491966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16245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  <a:gridCol w="470812">
                  <a:extLst>
                    <a:ext uri="{9D8B030D-6E8A-4147-A177-3AD203B41FA5}"/>
                  </a:extLst>
                </a:gridCol>
              </a:tblGrid>
              <a:tr h="31433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Предмет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8 класс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9 класс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10 класс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11 класс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314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effectLst/>
                        </a:rPr>
                        <a:t>Якутский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158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71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180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81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149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67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232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104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719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323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288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Эвенский 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15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26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68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14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27829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Эвенкийский </a:t>
                      </a:r>
                      <a:r>
                        <a:rPr lang="ru-RU" sz="1600" u="none" strike="noStrike" dirty="0" smtClean="0">
                          <a:effectLst/>
                        </a:rPr>
                        <a:t>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26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24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87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20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238181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Юкагирский </a:t>
                      </a:r>
                      <a:r>
                        <a:rPr lang="ru-RU" sz="1600" u="none" strike="noStrike" dirty="0" smtClean="0">
                          <a:effectLst/>
                        </a:rPr>
                        <a:t>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12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9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314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effectLst/>
                        </a:rPr>
                        <a:t>Ненецкий </a:t>
                      </a:r>
                      <a:r>
                        <a:rPr lang="ru-RU" sz="1600" u="none" strike="noStrike" dirty="0">
                          <a:effectLst/>
                        </a:rPr>
                        <a:t>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21127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Татарский язык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109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94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154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69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138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62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92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41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493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266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314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 smtClean="0">
                          <a:effectLst/>
                        </a:rPr>
                        <a:t>Башкирский  </a:t>
                      </a:r>
                      <a:r>
                        <a:rPr lang="ru-RU" sz="1600" u="none" strike="noStrike" dirty="0">
                          <a:effectLst/>
                        </a:rPr>
                        <a:t>язык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63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28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43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19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63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28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72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32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241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107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38404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Чеченский язык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407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427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437</a:t>
                      </a:r>
                      <a:endParaRPr lang="ru-RU" sz="16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439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1710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26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  <a:tr h="314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ИТОГО</a:t>
                      </a:r>
                      <a:endParaRPr lang="ru-RU" sz="16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765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201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846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190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835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174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900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202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3346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767</a:t>
                      </a:r>
                      <a:endParaRPr lang="ru-RU" sz="16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 of Russian districts, 2018-11-04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763" y="981075"/>
            <a:ext cx="7994650" cy="4616450"/>
          </a:xfrm>
          <a:prstGeom prst="rect">
            <a:avLst/>
          </a:prstGeom>
          <a:solidFill>
            <a:schemeClr val="accent1">
              <a:lumMod val="20000"/>
              <a:lumOff val="80000"/>
              <a:alpha val="0"/>
            </a:schemeClr>
          </a:solidFill>
        </p:spPr>
      </p:pic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9174163" y="566738"/>
            <a:ext cx="3017837" cy="646112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УЧАСТНИКИ</a:t>
            </a:r>
          </a:p>
          <a:p>
            <a:pPr algn="r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18 регионов РФ, Казахстан</a:t>
            </a:r>
          </a:p>
        </p:txBody>
      </p:sp>
      <p:sp>
        <p:nvSpPr>
          <p:cNvPr id="5" name="Овал 4"/>
          <p:cNvSpPr/>
          <p:nvPr/>
        </p:nvSpPr>
        <p:spPr>
          <a:xfrm>
            <a:off x="6370638" y="3362325"/>
            <a:ext cx="66675" cy="7143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563813" y="4319588"/>
            <a:ext cx="66675" cy="6985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430463" y="3051175"/>
            <a:ext cx="66675" cy="6985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363788" y="4110038"/>
            <a:ext cx="66675" cy="7143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323975" y="5013325"/>
            <a:ext cx="66675" cy="6985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Выноска 2 17"/>
          <p:cNvSpPr/>
          <p:nvPr/>
        </p:nvSpPr>
        <p:spPr>
          <a:xfrm>
            <a:off x="8493125" y="1981200"/>
            <a:ext cx="3135313" cy="541338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258514"/>
              <a:gd name="adj6" fmla="val -6639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якутский: </a:t>
            </a:r>
            <a:r>
              <a:rPr lang="ru-RU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РСЯ), Москва, Казахстан, Ростовская область- 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региона и 1 СНГ</a:t>
            </a:r>
            <a:endParaRPr lang="ru-RU" sz="1400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Выноска 2 18"/>
          <p:cNvSpPr/>
          <p:nvPr/>
        </p:nvSpPr>
        <p:spPr>
          <a:xfrm>
            <a:off x="8493125" y="2635250"/>
            <a:ext cx="2871788" cy="654050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117329"/>
              <a:gd name="adj6" fmla="val -7382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7000"/>
              </a:lnSpc>
            </a:pPr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эвенский: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Красноярский край, Приморский край, Республика Саха (Якутия) -</a:t>
            </a:r>
            <a:r>
              <a:rPr lang="ru-RU" sz="140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3 рег.</a:t>
            </a:r>
            <a:endParaRPr lang="ru-RU" sz="140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" name="Выноска 2 19"/>
          <p:cNvSpPr/>
          <p:nvPr/>
        </p:nvSpPr>
        <p:spPr>
          <a:xfrm>
            <a:off x="8493125" y="3463925"/>
            <a:ext cx="2871788" cy="712788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-8062"/>
              <a:gd name="adj6" fmla="val -7109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7000"/>
              </a:lnSpc>
            </a:pPr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эвенкийский: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Arial" charset="0"/>
              </a:rPr>
              <a:t>Амурская область, Красноярский край, Приморский край, Республика Саха (Якутия)</a:t>
            </a:r>
            <a:endParaRPr lang="ru-RU" sz="1400">
              <a:solidFill>
                <a:srgbClr val="0070C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1" name="Выноска 2 20"/>
          <p:cNvSpPr/>
          <p:nvPr/>
        </p:nvSpPr>
        <p:spPr>
          <a:xfrm>
            <a:off x="8493125" y="4289425"/>
            <a:ext cx="2871788" cy="541338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-157905"/>
              <a:gd name="adj6" fmla="val -7245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юкагирский: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Красноярский край,  Республика Саха (Якутия) – </a:t>
            </a:r>
            <a:r>
              <a:rPr lang="ru-RU" sz="140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2 рег.</a:t>
            </a:r>
          </a:p>
        </p:txBody>
      </p:sp>
      <p:sp>
        <p:nvSpPr>
          <p:cNvPr id="22" name="Выноска 2 21"/>
          <p:cNvSpPr/>
          <p:nvPr/>
        </p:nvSpPr>
        <p:spPr>
          <a:xfrm>
            <a:off x="4419600" y="2225675"/>
            <a:ext cx="2151063" cy="541338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161416"/>
              <a:gd name="adj6" fmla="val -9000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ненецкий: </a:t>
            </a:r>
            <a:r>
              <a:rPr lang="ru-RU" sz="1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г. Ненецкий автономный округ</a:t>
            </a:r>
            <a:endParaRPr lang="ru-RU" sz="14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Выноска 2 22"/>
          <p:cNvSpPr/>
          <p:nvPr/>
        </p:nvSpPr>
        <p:spPr>
          <a:xfrm>
            <a:off x="2232025" y="79375"/>
            <a:ext cx="2871788" cy="1981200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205652"/>
              <a:gd name="adj6" fmla="val 566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татарский: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Нижегородская область, Пензенская область, Пермский край, Республика Башкортостан, Республика Мордовия, Республика Татарстан, Республика Чувашия, Самарская область, Свердловская область, Томская область –</a:t>
            </a:r>
            <a:r>
              <a:rPr lang="ru-RU" sz="140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 10 регионов</a:t>
            </a:r>
            <a:endParaRPr lang="ru-RU" sz="14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Выноска 2 23"/>
          <p:cNvSpPr/>
          <p:nvPr/>
        </p:nvSpPr>
        <p:spPr>
          <a:xfrm>
            <a:off x="4806950" y="5456238"/>
            <a:ext cx="3481388" cy="661987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-193386"/>
              <a:gd name="adj6" fmla="val -6324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башкирский: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Arial" charset="0"/>
              </a:rPr>
              <a:t>Республика Башкортостан, Республика Саха (Якутия), Республика Татарстан – </a:t>
            </a:r>
            <a:r>
              <a:rPr lang="ru-RU" sz="1400">
                <a:solidFill>
                  <a:srgbClr val="C00000"/>
                </a:solidFill>
                <a:ea typeface="Calibri" pitchFamily="34" charset="0"/>
                <a:cs typeface="Arial" charset="0"/>
              </a:rPr>
              <a:t>3 региона</a:t>
            </a:r>
            <a:endParaRPr lang="ru-RU" sz="1400">
              <a:solidFill>
                <a:srgbClr val="00000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5" name="Выноска 2 24"/>
          <p:cNvSpPr/>
          <p:nvPr/>
        </p:nvSpPr>
        <p:spPr>
          <a:xfrm>
            <a:off x="1390650" y="5457825"/>
            <a:ext cx="3260725" cy="1268413"/>
          </a:xfrm>
          <a:prstGeom prst="borderCallout2">
            <a:avLst>
              <a:gd name="adj1" fmla="val 18750"/>
              <a:gd name="adj2" fmla="val -600"/>
              <a:gd name="adj3" fmla="val 18750"/>
              <a:gd name="adj4" fmla="val -16667"/>
              <a:gd name="adj5" fmla="val -35018"/>
              <a:gd name="adj6" fmla="val -213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lang="ru-RU" sz="140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чеченский: </a:t>
            </a:r>
            <a:r>
              <a:rPr lang="ru-RU" sz="14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Приморский край, Республика Башкортостан, Республика Саха (Якутия), Чеченская Республика, Саратовская область, Свердловская область </a:t>
            </a:r>
            <a:r>
              <a:rPr lang="ru-RU" sz="140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6 регионов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3"/>
          <p:cNvSpPr>
            <a:spLocks noChangeArrowheads="1"/>
          </p:cNvSpPr>
          <p:nvPr/>
        </p:nvSpPr>
        <p:spPr bwMode="auto">
          <a:xfrm>
            <a:off x="8823325" y="300038"/>
            <a:ext cx="3368675" cy="430212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200" b="1">
                <a:solidFill>
                  <a:schemeClr val="bg1"/>
                </a:solidFill>
                <a:latin typeface="Calibri" pitchFamily="34" charset="0"/>
              </a:rPr>
              <a:t>Победители и призеры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1638" y="300038"/>
          <a:ext cx="6923087" cy="370363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48964">
                  <a:extLst>
                    <a:ext uri="{9D8B030D-6E8A-4147-A177-3AD203B41FA5}"/>
                  </a:extLst>
                </a:gridCol>
                <a:gridCol w="651344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  <a:gridCol w="720475">
                  <a:extLst>
                    <a:ext uri="{9D8B030D-6E8A-4147-A177-3AD203B41FA5}"/>
                  </a:extLst>
                </a:gridCol>
              </a:tblGrid>
              <a:tr h="5581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Профили олимпиады</a:t>
                      </a:r>
                      <a:endParaRPr lang="ru-RU" sz="1600" b="1" i="0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Всего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т.ч. </a:t>
                      </a:r>
                      <a:endParaRPr lang="en-US" sz="1600" b="1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11 </a:t>
                      </a:r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класс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Баллы ЕГЭ </a:t>
                      </a:r>
                    </a:p>
                    <a:p>
                      <a:pPr algn="ctr"/>
                      <a:r>
                        <a:rPr lang="ru-RU" sz="1600" b="1" dirty="0" smtClean="0"/>
                        <a:t>по русскому языку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Ср. балл</a:t>
                      </a:r>
                    </a:p>
                    <a:p>
                      <a:pPr algn="ctr"/>
                      <a:r>
                        <a:rPr lang="ru-RU" sz="1600" b="1" dirty="0" smtClean="0"/>
                        <a:t>ЕГЭ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162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75-94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70-74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65-69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55-64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Башкирский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71,8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Татарский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52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83,1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3694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Ненецкий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Чеченский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Эвенкийский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Эвенский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7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4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Юкагирский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latin typeface="+mn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n-lt"/>
                        </a:rPr>
                        <a:t>Якутский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74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23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75,9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  <a:tr h="3055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latin typeface="+mn-lt"/>
                        </a:rPr>
                        <a:t>ИТОГО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167</a:t>
                      </a:r>
                      <a:endParaRPr lang="ru-RU" sz="1600" b="0" i="0" u="none" strike="noStrike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42</a:t>
                      </a:r>
                      <a:endParaRPr lang="ru-RU" sz="1600" b="0" i="0" u="none" strike="noStrike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74,2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9561" name="Picture 2" descr="https://fdop.s-vfu.ru/wp-content/uploads/2021/05/4f3672f01a07f3c192442632b8b4ad6d-900x450.jpeg"/>
          <p:cNvPicPr>
            <a:picLocks noChangeAspect="1" noChangeArrowheads="1"/>
          </p:cNvPicPr>
          <p:nvPr/>
        </p:nvPicPr>
        <p:blipFill>
          <a:blip r:embed="rId2"/>
          <a:srcRect l="789" t="8505" r="-789" b="49484"/>
          <a:stretch>
            <a:fillRect/>
          </a:stretch>
        </p:blipFill>
        <p:spPr bwMode="auto">
          <a:xfrm>
            <a:off x="0" y="4297363"/>
            <a:ext cx="12320588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5350" y="2179638"/>
            <a:ext cx="13462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170363"/>
            <a:ext cx="1250950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8588" y="219075"/>
            <a:ext cx="10307637" cy="101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В 2021/22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уч.г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. в перечень олимпиад, проводимых под эгидой Российского совета олимпиад школьников, утвержденных Минобрнауки РФ включены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85 вузовских олимпиад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433388" y="1165225"/>
            <a:ext cx="114109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Дипломанты могут использовать право быть зачисленным в вузы без вступительных испытаний или результаты ЕГЭ могут быть приравнены к 100 баллам при условии ЕГЭ по русскому языку более 75 б.</a:t>
            </a:r>
          </a:p>
        </p:txBody>
      </p:sp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2728913" y="1995488"/>
            <a:ext cx="8778875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buFontTx/>
              <a:buChar char="•"/>
              <a:tabLst>
                <a:tab pos="269875" algn="l"/>
              </a:tabLst>
            </a:pPr>
            <a:r>
              <a:rPr lang="ru-RU" sz="1500" b="1">
                <a:solidFill>
                  <a:srgbClr val="C00000"/>
                </a:solidFill>
                <a:cs typeface="Times New Roman" pitchFamily="18" charset="0"/>
              </a:rPr>
              <a:t>СВФУ: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1500">
                <a:cs typeface="Times New Roman" pitchFamily="18" charset="0"/>
              </a:rPr>
              <a:t>все направления подготовки и специальности Института языков и культуры народов Северо-Востока России; 39.03.02 Социальная работа, 44.05.01 Педагогика и психология девиантного поведения, 46.03.01 История, 44.03.01 Педагогическое образование (Начальное образование, Дошкольное образование), 44.03.02 Психолого-педагогическое образование, 44.04.03 Специальное дефектологическое образование, 44.03.05 Педагогическое образование с двумя профилями подготовки, 42.03.02 Журналистика; 44.03.05 Педагогическое образование (с двумя профилями подготовки) – 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15 направлений подготовки</a:t>
            </a:r>
            <a:r>
              <a:rPr lang="ru-RU" sz="1500">
                <a:cs typeface="Times New Roman" pitchFamily="18" charset="0"/>
              </a:rPr>
              <a:t>; На все направления/специальности + 4/2б.</a:t>
            </a:r>
            <a:endParaRPr lang="ru-RU" sz="1500"/>
          </a:p>
          <a:p>
            <a:pPr algn="just" eaLnBrk="0" hangingPunct="0">
              <a:buFontTx/>
              <a:buChar char="•"/>
              <a:tabLst>
                <a:tab pos="269875" algn="l"/>
              </a:tabLst>
            </a:pPr>
            <a:r>
              <a:rPr lang="ru-RU" sz="1500" b="1">
                <a:solidFill>
                  <a:srgbClr val="C00000"/>
                </a:solidFill>
                <a:cs typeface="Times New Roman" pitchFamily="18" charset="0"/>
              </a:rPr>
              <a:t>БашГУ: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1500">
                <a:cs typeface="Times New Roman" pitchFamily="18" charset="0"/>
              </a:rPr>
              <a:t>45.03.01 Филология, 44.03.05 Педагогическое образование (с двумя профилями подготовки): Башкирский язык и литература, Русский язык и литература; 58.03.01 Востоковедение и африканистика; 44.03.02 Педагогическое образование (с двумя профилями подготовки): Родной (башкирский) язык и литература, Восточные языки; 45.03.02 Лингвистика; 45.05.01 Перевод и переводоведение – 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9 направлений подготовки</a:t>
            </a:r>
            <a:r>
              <a:rPr lang="ru-RU" sz="1500">
                <a:cs typeface="Times New Roman" pitchFamily="18" charset="0"/>
              </a:rPr>
              <a:t>.</a:t>
            </a:r>
            <a:endParaRPr lang="ru-RU" sz="1500"/>
          </a:p>
          <a:p>
            <a:pPr algn="just" eaLnBrk="0" hangingPunct="0">
              <a:buFontTx/>
              <a:buChar char="•"/>
              <a:tabLst>
                <a:tab pos="269875" algn="l"/>
              </a:tabLst>
            </a:pPr>
            <a:r>
              <a:rPr lang="ru-RU" sz="1500" b="1">
                <a:solidFill>
                  <a:srgbClr val="C00000"/>
                </a:solidFill>
                <a:cs typeface="Times New Roman" pitchFamily="18" charset="0"/>
              </a:rPr>
              <a:t>ЧГПУ</a:t>
            </a:r>
            <a:r>
              <a:rPr lang="ru-RU" sz="1500">
                <a:cs typeface="Times New Roman" pitchFamily="18" charset="0"/>
              </a:rPr>
              <a:t>: 44.03.05 Педагогическое образование (с двумя профилями подготовки): Чеченский язык и литература и русский язык; 44.03.05 Педагогическое образование (с двумя профилями подготовки): Чеченский язык и английский язык, Чеченский язык и литература – 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4 направления подготовки.  </a:t>
            </a:r>
            <a:endParaRPr lang="ru-RU" sz="1500">
              <a:solidFill>
                <a:srgbClr val="C00000"/>
              </a:solidFill>
            </a:endParaRPr>
          </a:p>
          <a:p>
            <a:pPr algn="just" eaLnBrk="0" hangingPunct="0">
              <a:buFontTx/>
              <a:buChar char="•"/>
              <a:tabLst>
                <a:tab pos="269875" algn="l"/>
              </a:tabLst>
            </a:pPr>
            <a:r>
              <a:rPr lang="ru-RU" sz="1500" b="1">
                <a:solidFill>
                  <a:srgbClr val="C00000"/>
                </a:solidFill>
                <a:cs typeface="Times New Roman" pitchFamily="18" charset="0"/>
              </a:rPr>
              <a:t>КФУ</a:t>
            </a:r>
            <a:r>
              <a:rPr lang="ru-RU" sz="1500" b="1">
                <a:cs typeface="Times New Roman" pitchFamily="18" charset="0"/>
              </a:rPr>
              <a:t>:</a:t>
            </a:r>
            <a:r>
              <a:rPr lang="ru-RU" sz="1500">
                <a:cs typeface="Times New Roman" pitchFamily="18" charset="0"/>
              </a:rPr>
              <a:t> 44.03.05 Педагогическое образование (с двумя профилями подготовки): Родной (татарский) язык и литература и русский язык, 45.03.01 Филология, Прикладная филология, татарский язык и литература, журналистика – </a:t>
            </a:r>
            <a:r>
              <a:rPr lang="ru-RU" sz="1500">
                <a:solidFill>
                  <a:srgbClr val="C00000"/>
                </a:solidFill>
                <a:cs typeface="Times New Roman" pitchFamily="18" charset="0"/>
              </a:rPr>
              <a:t>6 направлений подготовки</a:t>
            </a:r>
            <a:r>
              <a:rPr lang="ru-RU" sz="1500">
                <a:cs typeface="Times New Roman" pitchFamily="18" charset="0"/>
              </a:rPr>
              <a:t>.</a:t>
            </a:r>
            <a:endParaRPr lang="ru-RU" sz="1500"/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10436225" y="541338"/>
            <a:ext cx="1755775" cy="369887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РСОШ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288" y="1617663"/>
            <a:ext cx="11147425" cy="2319337"/>
          </a:xfrm>
        </p:spPr>
        <p:txBody>
          <a:bodyPr rtlCol="0">
            <a:noAutofit/>
          </a:bodyPr>
          <a:lstStyle/>
          <a:p>
            <a:pPr marL="0" indent="0" algn="ctr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аварийский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, алтайский, башкирский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даргинский, долганский, карельский,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</a:rPr>
              <a:t>крымскотатарский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, кумыкский,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</a:rPr>
              <a:t>лакский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, лезгинский, марийский,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</a:rPr>
              <a:t>мокшанский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, ненецкий, табасаранский, татарский, тувинский, удмуртский, украинский, </a:t>
            </a:r>
            <a:r>
              <a:rPr lang="ru-RU" sz="2400" dirty="0">
                <a:solidFill>
                  <a:srgbClr val="FF0000"/>
                </a:solidFill>
              </a:rPr>
              <a:t>хакасский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, чеченский, чувашский, чукотский, эрзянский, эвенкийский, эвенский, юкагирский,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якутский, (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кетский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, нанайский </a:t>
            </a:r>
            <a:r>
              <a:rPr lang="ru-RU" sz="2400" dirty="0" smtClean="0">
                <a:solidFill>
                  <a:srgbClr val="002060"/>
                </a:solidFill>
              </a:rPr>
              <a:t>– в  пилотном режиме)</a:t>
            </a:r>
            <a:endParaRPr lang="ru-RU" sz="2400" dirty="0">
              <a:solidFill>
                <a:srgbClr val="002060"/>
              </a:solidFill>
            </a:endParaRPr>
          </a:p>
          <a:p>
            <a:pPr algn="ctr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 rot="10800000">
            <a:off x="15875" y="3937635"/>
            <a:ext cx="12160250" cy="2914650"/>
          </a:xfrm>
          <a:prstGeom prst="flowChartDocument">
            <a:avLst/>
          </a:prstGeom>
        </p:spPr>
      </p:pic>
      <p:sp>
        <p:nvSpPr>
          <p:cNvPr id="21507" name="Прямоугольник 4"/>
          <p:cNvSpPr>
            <a:spLocks noChangeArrowheads="1"/>
          </p:cNvSpPr>
          <p:nvPr/>
        </p:nvSpPr>
        <p:spPr bwMode="auto">
          <a:xfrm>
            <a:off x="8807450" y="455613"/>
            <a:ext cx="3368675" cy="430212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altLang="ru-RU" sz="2200" b="1">
                <a:solidFill>
                  <a:schemeClr val="bg1"/>
                </a:solidFill>
                <a:latin typeface="Calibri" pitchFamily="34" charset="0"/>
              </a:rPr>
              <a:t>Профили олимпиады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H="1">
            <a:off x="11304588" y="0"/>
            <a:ext cx="887412" cy="7094538"/>
          </a:xfrm>
          <a:solidFill>
            <a:schemeClr val="accent2">
              <a:lumMod val="75000"/>
            </a:schemeClr>
          </a:solidFill>
        </p:spPr>
        <p:txBody>
          <a:bodyPr vert="vert"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bg1"/>
                </a:solidFill>
                <a:latin typeface="+mn-lt"/>
              </a:rPr>
              <a:t>Профили по вузам</a:t>
            </a:r>
            <a:endParaRPr lang="ru-RU" sz="30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7488" y="0"/>
          <a:ext cx="10775950" cy="7146925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310748">
                  <a:extLst>
                    <a:ext uri="{9D8B030D-6E8A-4147-A177-3AD203B41FA5}"/>
                  </a:extLst>
                </a:gridCol>
                <a:gridCol w="1805640">
                  <a:extLst>
                    <a:ext uri="{9D8B030D-6E8A-4147-A177-3AD203B41FA5}"/>
                  </a:extLst>
                </a:gridCol>
                <a:gridCol w="3108960">
                  <a:extLst>
                    <a:ext uri="{9D8B030D-6E8A-4147-A177-3AD203B41FA5}"/>
                  </a:extLst>
                </a:gridCol>
                <a:gridCol w="2550547">
                  <a:extLst>
                    <a:ext uri="{9D8B030D-6E8A-4147-A177-3AD203B41FA5}"/>
                  </a:extLst>
                </a:gridCol>
              </a:tblGrid>
              <a:tr h="12432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Башкирский государственный университет</a:t>
                      </a:r>
                      <a:endParaRPr lang="ru-RU" sz="15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башкирский</a:t>
                      </a:r>
                      <a:endParaRPr lang="ru-RU" sz="15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Российский государственный педагогический университет </a:t>
                      </a:r>
                      <a:r>
                        <a:rPr lang="ru-RU" sz="1500" b="1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им.А.Герцена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чукотский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эвенкийский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юкагирский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(нанайский - пилотный)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12432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Глазовский</a:t>
                      </a:r>
                      <a:r>
                        <a:rPr lang="ru-RU" sz="15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государственный </a:t>
                      </a:r>
                      <a:r>
                        <a:rPr lang="ru-RU" sz="15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педагогический</a:t>
                      </a:r>
                      <a:r>
                        <a:rPr lang="ru-RU" sz="150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5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институт</a:t>
                      </a:r>
                      <a:endParaRPr lang="ru-RU" sz="15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удмуртский 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Северный (Арктический) 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федеральный </a:t>
                      </a: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ненецкий</a:t>
                      </a:r>
                      <a:endParaRPr lang="ru-RU" sz="15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12432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Горно-Алтайский государственный университет</a:t>
                      </a:r>
                      <a:endParaRPr lang="ru-RU" sz="15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алтайский</a:t>
                      </a:r>
                      <a:endParaRPr lang="ru-RU" sz="1500" b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Сибирский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федеральный университет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эвенкийский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долганский</a:t>
                      </a: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5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кетский</a:t>
                      </a: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- пилотный)</a:t>
                      </a: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12432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Дагестанский государственный университет</a:t>
                      </a:r>
                      <a:endParaRPr lang="ru-RU" sz="15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аварский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даргинский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кумыкский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лакский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лезгинский </a:t>
                      </a: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табасаранский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Северо-Восточный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федеральный университет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чукотский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эвенкийский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эвенский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юкагирский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якутский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74594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Казанский федеральный университет</a:t>
                      </a:r>
                      <a:endParaRPr lang="ru-RU" sz="150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татарский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Тувинский государственный 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университет 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тувинский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124324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Крымский федеральный университет </a:t>
                      </a:r>
                      <a:endParaRPr lang="ru-RU" sz="150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крымскотатарский</a:t>
                      </a: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украинский</a:t>
                      </a: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Удмуртский государственный 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удмуртский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124324">
                <a:tc>
                  <a:txBody>
                    <a:bodyPr/>
                    <a:lstStyle/>
                    <a:p>
                      <a:pPr marL="7175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Мордовский государственный педагогический университет </a:t>
                      </a:r>
                      <a:endParaRPr lang="ru-RU" sz="15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мокшанский</a:t>
                      </a: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эрзянский</a:t>
                      </a: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Хакасский государственный 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хакасский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/>
                </a:extLst>
              </a:tr>
              <a:tr h="248648">
                <a:tc>
                  <a:txBody>
                    <a:bodyPr/>
                    <a:lstStyle/>
                    <a:p>
                      <a:pPr marL="7175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Петрозаводский государственный университет </a:t>
                      </a:r>
                      <a:endParaRPr lang="ru-RU" sz="15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карельский (</a:t>
                      </a:r>
                      <a:r>
                        <a:rPr lang="ru-RU" sz="15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ливвиковское</a:t>
                      </a: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наречие)</a:t>
                      </a:r>
                      <a:endParaRPr lang="ru-RU" sz="15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Чеченский государственный педагогический 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чеченский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248648"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Поволжский государственный технологический 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марийский</a:t>
                      </a: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Чувашский государственный </a:t>
                      </a:r>
                      <a:endParaRPr lang="ru-RU" sz="1500" b="1" dirty="0" smtClean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университет</a:t>
                      </a:r>
                      <a:endParaRPr lang="ru-RU" sz="15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чувашский</a:t>
                      </a:r>
                      <a:endParaRPr lang="ru-RU" sz="15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  <a:tr h="24864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+mn-lt"/>
                        </a:rPr>
                        <a:t>19 вузов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+mn-lt"/>
                        </a:rPr>
                        <a:t>29  языков</a:t>
                      </a:r>
                      <a:endParaRPr lang="ru-RU" sz="1500" dirty="0">
                        <a:latin typeface="+mn-lt"/>
                      </a:endParaRP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Чувашский государственный институт культуры </a:t>
                      </a:r>
                      <a:r>
                        <a:rPr lang="ru-RU" sz="1500" b="1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и искусств</a:t>
                      </a:r>
                    </a:p>
                  </a:txBody>
                  <a:tcPr marL="34749" marR="34749" marT="0" marB="0" anchor="ctr"/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чувашский</a:t>
                      </a:r>
                    </a:p>
                  </a:txBody>
                  <a:tcPr marL="34749" marR="34749" marT="0" marB="0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38"/>
            <a:ext cx="12120563" cy="810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5067300" y="2370138"/>
            <a:ext cx="5922963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Всероссийская конференция организаторов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II Федеральной олимпиады школьников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по родным языкам и литературе народов России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СВОШ </a:t>
            </a: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по </a:t>
            </a:r>
            <a:r>
              <a:rPr lang="ru-RU" altLang="en-US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филологии (профиль: родные языки)</a:t>
            </a:r>
            <a:endParaRPr lang="ru-RU" altLang="en-US" sz="20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3555" name="Текстовое поле 5"/>
          <p:cNvSpPr txBox="1">
            <a:spLocks noChangeArrowheads="1"/>
          </p:cNvSpPr>
          <p:nvPr/>
        </p:nvSpPr>
        <p:spPr bwMode="auto">
          <a:xfrm>
            <a:off x="4811713" y="4168775"/>
            <a:ext cx="6621462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en-US" sz="2800">
                <a:solidFill>
                  <a:srgbClr val="C00000"/>
                </a:solidFill>
                <a:latin typeface="Bookman Old Style" pitchFamily="18" charset="0"/>
              </a:rPr>
              <a:t>Роль университетов в сохранении, развитии родного языка и культуры народов России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219825" y="6161088"/>
            <a:ext cx="380523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Казань, 15-16 сентября 2022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 rot="10800000">
            <a:off x="0" y="3638550"/>
            <a:ext cx="12192000" cy="3219450"/>
          </a:xfrm>
          <a:prstGeom prst="flowChartDocument">
            <a:avLst/>
          </a:prstGeom>
        </p:spPr>
      </p:pic>
      <p:sp>
        <p:nvSpPr>
          <p:cNvPr id="25602" name="TextBox 130"/>
          <p:cNvSpPr txBox="1">
            <a:spLocks noChangeArrowheads="1"/>
          </p:cNvSpPr>
          <p:nvPr/>
        </p:nvSpPr>
        <p:spPr bwMode="auto">
          <a:xfrm>
            <a:off x="8391525" y="677863"/>
            <a:ext cx="35766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800">
                <a:solidFill>
                  <a:schemeClr val="bg1"/>
                </a:solidFill>
                <a:latin typeface="Impact" pitchFamily="34" charset="0"/>
              </a:rPr>
              <a:t>ДИНАМИКА ОЛИМПИАД </a:t>
            </a:r>
          </a:p>
        </p:txBody>
      </p:sp>
      <p:grpSp>
        <p:nvGrpSpPr>
          <p:cNvPr id="25603" name="Группа 134"/>
          <p:cNvGrpSpPr>
            <a:grpSpLocks/>
          </p:cNvGrpSpPr>
          <p:nvPr/>
        </p:nvGrpSpPr>
        <p:grpSpPr bwMode="auto">
          <a:xfrm>
            <a:off x="476250" y="263525"/>
            <a:ext cx="7691438" cy="4278313"/>
            <a:chOff x="652733" y="321520"/>
            <a:chExt cx="10586388" cy="6159644"/>
          </a:xfrm>
        </p:grpSpPr>
        <p:sp>
          <p:nvSpPr>
            <p:cNvPr id="25618" name="Freeform 43"/>
            <p:cNvSpPr>
              <a:spLocks/>
            </p:cNvSpPr>
            <p:nvPr/>
          </p:nvSpPr>
          <p:spPr bwMode="auto">
            <a:xfrm>
              <a:off x="1133013" y="4636846"/>
              <a:ext cx="250300" cy="233363"/>
            </a:xfrm>
            <a:custGeom>
              <a:avLst/>
              <a:gdLst>
                <a:gd name="T0" fmla="*/ 7646318 w 144"/>
                <a:gd name="T1" fmla="*/ 227058438 h 124"/>
                <a:gd name="T2" fmla="*/ 28035333 w 144"/>
                <a:gd name="T3" fmla="*/ 316686804 h 124"/>
                <a:gd name="T4" fmla="*/ 56068928 w 144"/>
                <a:gd name="T5" fmla="*/ 349551458 h 124"/>
                <a:gd name="T6" fmla="*/ 89200652 w 144"/>
                <a:gd name="T7" fmla="*/ 364488568 h 124"/>
                <a:gd name="T8" fmla="*/ 112137856 w 144"/>
                <a:gd name="T9" fmla="*/ 361501899 h 124"/>
                <a:gd name="T10" fmla="*/ 140173209 w 144"/>
                <a:gd name="T11" fmla="*/ 343576238 h 124"/>
                <a:gd name="T12" fmla="*/ 178401304 w 144"/>
                <a:gd name="T13" fmla="*/ 355526679 h 124"/>
                <a:gd name="T14" fmla="*/ 211533014 w 144"/>
                <a:gd name="T15" fmla="*/ 364488568 h 124"/>
                <a:gd name="T16" fmla="*/ 224275712 w 144"/>
                <a:gd name="T17" fmla="*/ 349551458 h 124"/>
                <a:gd name="T18" fmla="*/ 234470272 w 144"/>
                <a:gd name="T19" fmla="*/ 310711584 h 124"/>
                <a:gd name="T20" fmla="*/ 262505599 w 144"/>
                <a:gd name="T21" fmla="*/ 259923151 h 124"/>
                <a:gd name="T22" fmla="*/ 305830077 w 144"/>
                <a:gd name="T23" fmla="*/ 253947930 h 124"/>
                <a:gd name="T24" fmla="*/ 338961787 w 144"/>
                <a:gd name="T25" fmla="*/ 239008879 h 124"/>
                <a:gd name="T26" fmla="*/ 361900730 w 144"/>
                <a:gd name="T27" fmla="*/ 215107997 h 124"/>
                <a:gd name="T28" fmla="*/ 366997114 w 144"/>
                <a:gd name="T29" fmla="*/ 194195666 h 124"/>
                <a:gd name="T30" fmla="*/ 351706223 w 144"/>
                <a:gd name="T31" fmla="*/ 167306233 h 124"/>
                <a:gd name="T32" fmla="*/ 310928199 w 144"/>
                <a:gd name="T33" fmla="*/ 179256674 h 124"/>
                <a:gd name="T34" fmla="*/ 285442803 w 144"/>
                <a:gd name="T35" fmla="*/ 149380571 h 124"/>
                <a:gd name="T36" fmla="*/ 285442803 w 144"/>
                <a:gd name="T37" fmla="*/ 140418682 h 124"/>
                <a:gd name="T38" fmla="*/ 300733693 w 144"/>
                <a:gd name="T39" fmla="*/ 107553999 h 124"/>
                <a:gd name="T40" fmla="*/ 257407477 w 144"/>
                <a:gd name="T41" fmla="*/ 62740786 h 124"/>
                <a:gd name="T42" fmla="*/ 244664779 w 144"/>
                <a:gd name="T43" fmla="*/ 62740786 h 124"/>
                <a:gd name="T44" fmla="*/ 224275712 w 144"/>
                <a:gd name="T45" fmla="*/ 32864668 h 124"/>
                <a:gd name="T46" fmla="*/ 211533014 w 144"/>
                <a:gd name="T47" fmla="*/ 11950445 h 124"/>
                <a:gd name="T48" fmla="*/ 183499426 w 144"/>
                <a:gd name="T49" fmla="*/ 32864668 h 124"/>
                <a:gd name="T50" fmla="*/ 127428773 w 144"/>
                <a:gd name="T51" fmla="*/ 32864668 h 124"/>
                <a:gd name="T52" fmla="*/ 68811640 w 144"/>
                <a:gd name="T53" fmla="*/ 17925669 h 124"/>
                <a:gd name="T54" fmla="*/ 61165326 w 144"/>
                <a:gd name="T55" fmla="*/ 56765550 h 124"/>
                <a:gd name="T56" fmla="*/ 61165326 w 144"/>
                <a:gd name="T57" fmla="*/ 107553999 h 124"/>
                <a:gd name="T58" fmla="*/ 50972544 w 144"/>
                <a:gd name="T59" fmla="*/ 155355792 h 124"/>
                <a:gd name="T60" fmla="*/ 33131724 w 144"/>
                <a:gd name="T61" fmla="*/ 173281453 h 124"/>
                <a:gd name="T62" fmla="*/ 7646318 w 144"/>
                <a:gd name="T63" fmla="*/ 173281453 h 1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24"/>
                <a:gd name="T98" fmla="*/ 144 w 144"/>
                <a:gd name="T99" fmla="*/ 124 h 12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24">
                  <a:moveTo>
                    <a:pt x="0" y="56"/>
                  </a:moveTo>
                  <a:lnTo>
                    <a:pt x="3" y="76"/>
                  </a:lnTo>
                  <a:lnTo>
                    <a:pt x="5" y="100"/>
                  </a:lnTo>
                  <a:lnTo>
                    <a:pt x="11" y="106"/>
                  </a:lnTo>
                  <a:lnTo>
                    <a:pt x="14" y="111"/>
                  </a:lnTo>
                  <a:lnTo>
                    <a:pt x="22" y="117"/>
                  </a:lnTo>
                  <a:lnTo>
                    <a:pt x="31" y="121"/>
                  </a:lnTo>
                  <a:lnTo>
                    <a:pt x="35" y="122"/>
                  </a:lnTo>
                  <a:lnTo>
                    <a:pt x="40" y="122"/>
                  </a:lnTo>
                  <a:lnTo>
                    <a:pt x="44" y="121"/>
                  </a:lnTo>
                  <a:lnTo>
                    <a:pt x="48" y="119"/>
                  </a:lnTo>
                  <a:lnTo>
                    <a:pt x="55" y="115"/>
                  </a:lnTo>
                  <a:lnTo>
                    <a:pt x="62" y="111"/>
                  </a:lnTo>
                  <a:lnTo>
                    <a:pt x="70" y="119"/>
                  </a:lnTo>
                  <a:lnTo>
                    <a:pt x="79" y="124"/>
                  </a:lnTo>
                  <a:lnTo>
                    <a:pt x="83" y="122"/>
                  </a:lnTo>
                  <a:lnTo>
                    <a:pt x="85" y="121"/>
                  </a:lnTo>
                  <a:lnTo>
                    <a:pt x="88" y="117"/>
                  </a:lnTo>
                  <a:lnTo>
                    <a:pt x="88" y="113"/>
                  </a:lnTo>
                  <a:lnTo>
                    <a:pt x="92" y="104"/>
                  </a:lnTo>
                  <a:lnTo>
                    <a:pt x="96" y="95"/>
                  </a:lnTo>
                  <a:lnTo>
                    <a:pt x="103" y="87"/>
                  </a:lnTo>
                  <a:lnTo>
                    <a:pt x="112" y="87"/>
                  </a:lnTo>
                  <a:lnTo>
                    <a:pt x="120" y="85"/>
                  </a:lnTo>
                  <a:lnTo>
                    <a:pt x="127" y="82"/>
                  </a:lnTo>
                  <a:lnTo>
                    <a:pt x="133" y="80"/>
                  </a:lnTo>
                  <a:lnTo>
                    <a:pt x="138" y="76"/>
                  </a:lnTo>
                  <a:lnTo>
                    <a:pt x="142" y="72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2" y="60"/>
                  </a:lnTo>
                  <a:lnTo>
                    <a:pt x="138" y="56"/>
                  </a:lnTo>
                  <a:lnTo>
                    <a:pt x="131" y="56"/>
                  </a:lnTo>
                  <a:lnTo>
                    <a:pt x="122" y="60"/>
                  </a:lnTo>
                  <a:lnTo>
                    <a:pt x="114" y="54"/>
                  </a:lnTo>
                  <a:lnTo>
                    <a:pt x="112" y="50"/>
                  </a:lnTo>
                  <a:lnTo>
                    <a:pt x="110" y="48"/>
                  </a:lnTo>
                  <a:lnTo>
                    <a:pt x="112" y="47"/>
                  </a:lnTo>
                  <a:lnTo>
                    <a:pt x="116" y="43"/>
                  </a:lnTo>
                  <a:lnTo>
                    <a:pt x="118" y="36"/>
                  </a:lnTo>
                  <a:lnTo>
                    <a:pt x="110" y="30"/>
                  </a:lnTo>
                  <a:lnTo>
                    <a:pt x="101" y="21"/>
                  </a:lnTo>
                  <a:lnTo>
                    <a:pt x="96" y="21"/>
                  </a:lnTo>
                  <a:lnTo>
                    <a:pt x="90" y="19"/>
                  </a:lnTo>
                  <a:lnTo>
                    <a:pt x="88" y="11"/>
                  </a:lnTo>
                  <a:lnTo>
                    <a:pt x="83" y="4"/>
                  </a:lnTo>
                  <a:lnTo>
                    <a:pt x="72" y="11"/>
                  </a:lnTo>
                  <a:lnTo>
                    <a:pt x="62" y="21"/>
                  </a:lnTo>
                  <a:lnTo>
                    <a:pt x="50" y="11"/>
                  </a:lnTo>
                  <a:lnTo>
                    <a:pt x="33" y="0"/>
                  </a:lnTo>
                  <a:lnTo>
                    <a:pt x="27" y="6"/>
                  </a:lnTo>
                  <a:lnTo>
                    <a:pt x="26" y="11"/>
                  </a:lnTo>
                  <a:lnTo>
                    <a:pt x="24" y="19"/>
                  </a:lnTo>
                  <a:lnTo>
                    <a:pt x="24" y="28"/>
                  </a:lnTo>
                  <a:lnTo>
                    <a:pt x="24" y="36"/>
                  </a:lnTo>
                  <a:lnTo>
                    <a:pt x="22" y="45"/>
                  </a:lnTo>
                  <a:lnTo>
                    <a:pt x="20" y="52"/>
                  </a:lnTo>
                  <a:lnTo>
                    <a:pt x="16" y="56"/>
                  </a:lnTo>
                  <a:lnTo>
                    <a:pt x="13" y="58"/>
                  </a:lnTo>
                  <a:lnTo>
                    <a:pt x="7" y="58"/>
                  </a:lnTo>
                  <a:lnTo>
                    <a:pt x="3" y="58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9" name="Freeform 24"/>
            <p:cNvSpPr>
              <a:spLocks/>
            </p:cNvSpPr>
            <p:nvPr/>
          </p:nvSpPr>
          <p:spPr bwMode="auto">
            <a:xfrm>
              <a:off x="5051247" y="5596645"/>
              <a:ext cx="513774" cy="547650"/>
            </a:xfrm>
            <a:custGeom>
              <a:avLst/>
              <a:gdLst>
                <a:gd name="T0" fmla="*/ 0 w 296"/>
                <a:gd name="T1" fmla="*/ 433204260 h 291"/>
                <a:gd name="T2" fmla="*/ 0 w 296"/>
                <a:gd name="T3" fmla="*/ 475030776 h 291"/>
                <a:gd name="T4" fmla="*/ 53368266 w 296"/>
                <a:gd name="T5" fmla="*/ 507893643 h 291"/>
                <a:gd name="T6" fmla="*/ 83864919 w 296"/>
                <a:gd name="T7" fmla="*/ 537769726 h 291"/>
                <a:gd name="T8" fmla="*/ 99113239 w 296"/>
                <a:gd name="T9" fmla="*/ 651298841 h 291"/>
                <a:gd name="T10" fmla="*/ 132151004 w 296"/>
                <a:gd name="T11" fmla="*/ 708064339 h 291"/>
                <a:gd name="T12" fmla="*/ 175353131 w 296"/>
                <a:gd name="T13" fmla="*/ 728976656 h 291"/>
                <a:gd name="T14" fmla="*/ 226180286 w 296"/>
                <a:gd name="T15" fmla="*/ 723001440 h 291"/>
                <a:gd name="T16" fmla="*/ 299879107 w 296"/>
                <a:gd name="T17" fmla="*/ 723001440 h 291"/>
                <a:gd name="T18" fmla="*/ 332916845 w 296"/>
                <a:gd name="T19" fmla="*/ 779766938 h 291"/>
                <a:gd name="T20" fmla="*/ 371036777 w 296"/>
                <a:gd name="T21" fmla="*/ 830555338 h 291"/>
                <a:gd name="T22" fmla="*/ 404074514 w 296"/>
                <a:gd name="T23" fmla="*/ 851469537 h 291"/>
                <a:gd name="T24" fmla="*/ 470150098 w 296"/>
                <a:gd name="T25" fmla="*/ 857444753 h 291"/>
                <a:gd name="T26" fmla="*/ 630254854 w 296"/>
                <a:gd name="T27" fmla="*/ 818604905 h 291"/>
                <a:gd name="T28" fmla="*/ 714119747 w 296"/>
                <a:gd name="T29" fmla="*/ 785742155 h 291"/>
                <a:gd name="T30" fmla="*/ 724284136 w 296"/>
                <a:gd name="T31" fmla="*/ 728976656 h 291"/>
                <a:gd name="T32" fmla="*/ 691248134 w 296"/>
                <a:gd name="T33" fmla="*/ 669224491 h 291"/>
                <a:gd name="T34" fmla="*/ 691248134 w 296"/>
                <a:gd name="T35" fmla="*/ 618436091 h 291"/>
                <a:gd name="T36" fmla="*/ 714119747 w 296"/>
                <a:gd name="T37" fmla="*/ 624411307 h 291"/>
                <a:gd name="T38" fmla="*/ 752239679 w 296"/>
                <a:gd name="T39" fmla="*/ 636361740 h 291"/>
                <a:gd name="T40" fmla="*/ 752239679 w 296"/>
                <a:gd name="T41" fmla="*/ 603497108 h 291"/>
                <a:gd name="T42" fmla="*/ 691248134 w 296"/>
                <a:gd name="T43" fmla="*/ 504906976 h 291"/>
                <a:gd name="T44" fmla="*/ 648044272 w 296"/>
                <a:gd name="T45" fmla="*/ 382413978 h 291"/>
                <a:gd name="T46" fmla="*/ 630254854 w 296"/>
                <a:gd name="T47" fmla="*/ 283823845 h 291"/>
                <a:gd name="T48" fmla="*/ 604842145 w 296"/>
                <a:gd name="T49" fmla="*/ 325650361 h 291"/>
                <a:gd name="T50" fmla="*/ 576886602 w 296"/>
                <a:gd name="T51" fmla="*/ 337600795 h 291"/>
                <a:gd name="T52" fmla="*/ 569261574 w 296"/>
                <a:gd name="T53" fmla="*/ 316686596 h 291"/>
                <a:gd name="T54" fmla="*/ 554014990 w 296"/>
                <a:gd name="T55" fmla="*/ 250959213 h 291"/>
                <a:gd name="T56" fmla="*/ 559097185 w 296"/>
                <a:gd name="T57" fmla="*/ 173281339 h 291"/>
                <a:gd name="T58" fmla="*/ 609924340 w 296"/>
                <a:gd name="T59" fmla="*/ 134443373 h 291"/>
                <a:gd name="T60" fmla="*/ 625172660 w 296"/>
                <a:gd name="T61" fmla="*/ 83653061 h 291"/>
                <a:gd name="T62" fmla="*/ 597217117 w 296"/>
                <a:gd name="T63" fmla="*/ 68715961 h 291"/>
                <a:gd name="T64" fmla="*/ 548931059 w 296"/>
                <a:gd name="T65" fmla="*/ 38839863 h 291"/>
                <a:gd name="T66" fmla="*/ 536225572 w 296"/>
                <a:gd name="T67" fmla="*/ 68715961 h 291"/>
                <a:gd name="T68" fmla="*/ 508270030 w 296"/>
                <a:gd name="T69" fmla="*/ 62740744 h 291"/>
                <a:gd name="T70" fmla="*/ 482857320 w 296"/>
                <a:gd name="T71" fmla="*/ 23900874 h 291"/>
                <a:gd name="T72" fmla="*/ 432030057 w 296"/>
                <a:gd name="T73" fmla="*/ 0 h 291"/>
                <a:gd name="T74" fmla="*/ 404074514 w 296"/>
                <a:gd name="T75" fmla="*/ 71702628 h 291"/>
                <a:gd name="T76" fmla="*/ 360872387 w 296"/>
                <a:gd name="T77" fmla="*/ 101578711 h 291"/>
                <a:gd name="T78" fmla="*/ 277007495 w 296"/>
                <a:gd name="T79" fmla="*/ 140418589 h 291"/>
                <a:gd name="T80" fmla="*/ 149940421 w 296"/>
                <a:gd name="T81" fmla="*/ 200170755 h 291"/>
                <a:gd name="T82" fmla="*/ 60991572 w 296"/>
                <a:gd name="T83" fmla="*/ 215107855 h 291"/>
                <a:gd name="T84" fmla="*/ 5082196 w 296"/>
                <a:gd name="T85" fmla="*/ 244983938 h 291"/>
                <a:gd name="T86" fmla="*/ 27955549 w 296"/>
                <a:gd name="T87" fmla="*/ 343576011 h 29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96"/>
                <a:gd name="T133" fmla="*/ 0 h 291"/>
                <a:gd name="T134" fmla="*/ 296 w 296"/>
                <a:gd name="T135" fmla="*/ 291 h 29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96" h="291">
                  <a:moveTo>
                    <a:pt x="0" y="121"/>
                  </a:moveTo>
                  <a:lnTo>
                    <a:pt x="2" y="133"/>
                  </a:lnTo>
                  <a:lnTo>
                    <a:pt x="0" y="145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0" y="159"/>
                  </a:lnTo>
                  <a:lnTo>
                    <a:pt x="4" y="165"/>
                  </a:lnTo>
                  <a:lnTo>
                    <a:pt x="11" y="169"/>
                  </a:lnTo>
                  <a:lnTo>
                    <a:pt x="21" y="170"/>
                  </a:lnTo>
                  <a:lnTo>
                    <a:pt x="26" y="172"/>
                  </a:lnTo>
                  <a:lnTo>
                    <a:pt x="30" y="174"/>
                  </a:lnTo>
                  <a:lnTo>
                    <a:pt x="33" y="180"/>
                  </a:lnTo>
                  <a:lnTo>
                    <a:pt x="35" y="185"/>
                  </a:lnTo>
                  <a:lnTo>
                    <a:pt x="37" y="202"/>
                  </a:lnTo>
                  <a:lnTo>
                    <a:pt x="39" y="218"/>
                  </a:lnTo>
                  <a:lnTo>
                    <a:pt x="43" y="224"/>
                  </a:lnTo>
                  <a:lnTo>
                    <a:pt x="46" y="231"/>
                  </a:lnTo>
                  <a:lnTo>
                    <a:pt x="52" y="237"/>
                  </a:lnTo>
                  <a:lnTo>
                    <a:pt x="57" y="242"/>
                  </a:lnTo>
                  <a:lnTo>
                    <a:pt x="63" y="244"/>
                  </a:lnTo>
                  <a:lnTo>
                    <a:pt x="69" y="244"/>
                  </a:lnTo>
                  <a:lnTo>
                    <a:pt x="74" y="244"/>
                  </a:lnTo>
                  <a:lnTo>
                    <a:pt x="78" y="244"/>
                  </a:lnTo>
                  <a:lnTo>
                    <a:pt x="89" y="242"/>
                  </a:lnTo>
                  <a:lnTo>
                    <a:pt x="102" y="242"/>
                  </a:lnTo>
                  <a:lnTo>
                    <a:pt x="111" y="242"/>
                  </a:lnTo>
                  <a:lnTo>
                    <a:pt x="118" y="242"/>
                  </a:lnTo>
                  <a:lnTo>
                    <a:pt x="124" y="242"/>
                  </a:lnTo>
                  <a:lnTo>
                    <a:pt x="126" y="244"/>
                  </a:lnTo>
                  <a:lnTo>
                    <a:pt x="131" y="261"/>
                  </a:lnTo>
                  <a:lnTo>
                    <a:pt x="139" y="270"/>
                  </a:lnTo>
                  <a:lnTo>
                    <a:pt x="142" y="274"/>
                  </a:lnTo>
                  <a:lnTo>
                    <a:pt x="146" y="278"/>
                  </a:lnTo>
                  <a:lnTo>
                    <a:pt x="152" y="278"/>
                  </a:lnTo>
                  <a:lnTo>
                    <a:pt x="155" y="278"/>
                  </a:lnTo>
                  <a:lnTo>
                    <a:pt x="159" y="285"/>
                  </a:lnTo>
                  <a:lnTo>
                    <a:pt x="163" y="291"/>
                  </a:lnTo>
                  <a:lnTo>
                    <a:pt x="174" y="291"/>
                  </a:lnTo>
                  <a:lnTo>
                    <a:pt x="185" y="287"/>
                  </a:lnTo>
                  <a:lnTo>
                    <a:pt x="200" y="281"/>
                  </a:lnTo>
                  <a:lnTo>
                    <a:pt x="218" y="278"/>
                  </a:lnTo>
                  <a:lnTo>
                    <a:pt x="248" y="274"/>
                  </a:lnTo>
                  <a:lnTo>
                    <a:pt x="270" y="268"/>
                  </a:lnTo>
                  <a:lnTo>
                    <a:pt x="277" y="266"/>
                  </a:lnTo>
                  <a:lnTo>
                    <a:pt x="281" y="263"/>
                  </a:lnTo>
                  <a:lnTo>
                    <a:pt x="283" y="259"/>
                  </a:lnTo>
                  <a:lnTo>
                    <a:pt x="285" y="254"/>
                  </a:lnTo>
                  <a:lnTo>
                    <a:pt x="285" y="244"/>
                  </a:lnTo>
                  <a:lnTo>
                    <a:pt x="287" y="237"/>
                  </a:lnTo>
                  <a:lnTo>
                    <a:pt x="277" y="231"/>
                  </a:lnTo>
                  <a:lnTo>
                    <a:pt x="272" y="224"/>
                  </a:lnTo>
                  <a:lnTo>
                    <a:pt x="268" y="218"/>
                  </a:lnTo>
                  <a:lnTo>
                    <a:pt x="268" y="211"/>
                  </a:lnTo>
                  <a:lnTo>
                    <a:pt x="272" y="207"/>
                  </a:lnTo>
                  <a:lnTo>
                    <a:pt x="274" y="206"/>
                  </a:lnTo>
                  <a:lnTo>
                    <a:pt x="277" y="207"/>
                  </a:lnTo>
                  <a:lnTo>
                    <a:pt x="281" y="209"/>
                  </a:lnTo>
                  <a:lnTo>
                    <a:pt x="287" y="213"/>
                  </a:lnTo>
                  <a:lnTo>
                    <a:pt x="294" y="215"/>
                  </a:lnTo>
                  <a:lnTo>
                    <a:pt x="296" y="213"/>
                  </a:lnTo>
                  <a:lnTo>
                    <a:pt x="296" y="209"/>
                  </a:lnTo>
                  <a:lnTo>
                    <a:pt x="296" y="206"/>
                  </a:lnTo>
                  <a:lnTo>
                    <a:pt x="296" y="202"/>
                  </a:lnTo>
                  <a:lnTo>
                    <a:pt x="290" y="194"/>
                  </a:lnTo>
                  <a:lnTo>
                    <a:pt x="285" y="185"/>
                  </a:lnTo>
                  <a:lnTo>
                    <a:pt x="272" y="169"/>
                  </a:lnTo>
                  <a:lnTo>
                    <a:pt x="261" y="156"/>
                  </a:lnTo>
                  <a:lnTo>
                    <a:pt x="257" y="145"/>
                  </a:lnTo>
                  <a:lnTo>
                    <a:pt x="255" y="128"/>
                  </a:lnTo>
                  <a:lnTo>
                    <a:pt x="255" y="111"/>
                  </a:lnTo>
                  <a:lnTo>
                    <a:pt x="255" y="91"/>
                  </a:lnTo>
                  <a:lnTo>
                    <a:pt x="248" y="95"/>
                  </a:lnTo>
                  <a:lnTo>
                    <a:pt x="240" y="98"/>
                  </a:lnTo>
                  <a:lnTo>
                    <a:pt x="240" y="104"/>
                  </a:lnTo>
                  <a:lnTo>
                    <a:pt x="238" y="109"/>
                  </a:lnTo>
                  <a:lnTo>
                    <a:pt x="237" y="113"/>
                  </a:lnTo>
                  <a:lnTo>
                    <a:pt x="231" y="115"/>
                  </a:lnTo>
                  <a:lnTo>
                    <a:pt x="227" y="113"/>
                  </a:lnTo>
                  <a:lnTo>
                    <a:pt x="226" y="111"/>
                  </a:lnTo>
                  <a:lnTo>
                    <a:pt x="226" y="109"/>
                  </a:lnTo>
                  <a:lnTo>
                    <a:pt x="224" y="106"/>
                  </a:lnTo>
                  <a:lnTo>
                    <a:pt x="224" y="98"/>
                  </a:lnTo>
                  <a:lnTo>
                    <a:pt x="222" y="93"/>
                  </a:lnTo>
                  <a:lnTo>
                    <a:pt x="218" y="84"/>
                  </a:lnTo>
                  <a:lnTo>
                    <a:pt x="216" y="72"/>
                  </a:lnTo>
                  <a:lnTo>
                    <a:pt x="216" y="65"/>
                  </a:lnTo>
                  <a:lnTo>
                    <a:pt x="220" y="58"/>
                  </a:lnTo>
                  <a:lnTo>
                    <a:pt x="224" y="54"/>
                  </a:lnTo>
                  <a:lnTo>
                    <a:pt x="229" y="52"/>
                  </a:lnTo>
                  <a:lnTo>
                    <a:pt x="240" y="45"/>
                  </a:lnTo>
                  <a:lnTo>
                    <a:pt x="244" y="39"/>
                  </a:lnTo>
                  <a:lnTo>
                    <a:pt x="246" y="34"/>
                  </a:lnTo>
                  <a:lnTo>
                    <a:pt x="246" y="28"/>
                  </a:lnTo>
                  <a:lnTo>
                    <a:pt x="244" y="24"/>
                  </a:lnTo>
                  <a:lnTo>
                    <a:pt x="238" y="23"/>
                  </a:lnTo>
                  <a:lnTo>
                    <a:pt x="235" y="23"/>
                  </a:lnTo>
                  <a:lnTo>
                    <a:pt x="229" y="21"/>
                  </a:lnTo>
                  <a:lnTo>
                    <a:pt x="222" y="15"/>
                  </a:lnTo>
                  <a:lnTo>
                    <a:pt x="216" y="13"/>
                  </a:lnTo>
                  <a:lnTo>
                    <a:pt x="214" y="15"/>
                  </a:lnTo>
                  <a:lnTo>
                    <a:pt x="213" y="21"/>
                  </a:lnTo>
                  <a:lnTo>
                    <a:pt x="211" y="23"/>
                  </a:lnTo>
                  <a:lnTo>
                    <a:pt x="209" y="23"/>
                  </a:lnTo>
                  <a:lnTo>
                    <a:pt x="205" y="23"/>
                  </a:lnTo>
                  <a:lnTo>
                    <a:pt x="200" y="21"/>
                  </a:lnTo>
                  <a:lnTo>
                    <a:pt x="194" y="17"/>
                  </a:lnTo>
                  <a:lnTo>
                    <a:pt x="192" y="11"/>
                  </a:lnTo>
                  <a:lnTo>
                    <a:pt x="190" y="8"/>
                  </a:lnTo>
                  <a:lnTo>
                    <a:pt x="190" y="2"/>
                  </a:lnTo>
                  <a:lnTo>
                    <a:pt x="181" y="0"/>
                  </a:lnTo>
                  <a:lnTo>
                    <a:pt x="170" y="0"/>
                  </a:lnTo>
                  <a:lnTo>
                    <a:pt x="166" y="10"/>
                  </a:lnTo>
                  <a:lnTo>
                    <a:pt x="163" y="21"/>
                  </a:lnTo>
                  <a:lnTo>
                    <a:pt x="159" y="24"/>
                  </a:lnTo>
                  <a:lnTo>
                    <a:pt x="154" y="28"/>
                  </a:lnTo>
                  <a:lnTo>
                    <a:pt x="148" y="32"/>
                  </a:lnTo>
                  <a:lnTo>
                    <a:pt x="142" y="34"/>
                  </a:lnTo>
                  <a:lnTo>
                    <a:pt x="131" y="30"/>
                  </a:lnTo>
                  <a:lnTo>
                    <a:pt x="122" y="30"/>
                  </a:lnTo>
                  <a:lnTo>
                    <a:pt x="109" y="47"/>
                  </a:lnTo>
                  <a:lnTo>
                    <a:pt x="91" y="65"/>
                  </a:lnTo>
                  <a:lnTo>
                    <a:pt x="74" y="65"/>
                  </a:lnTo>
                  <a:lnTo>
                    <a:pt x="59" y="67"/>
                  </a:lnTo>
                  <a:lnTo>
                    <a:pt x="46" y="69"/>
                  </a:lnTo>
                  <a:lnTo>
                    <a:pt x="32" y="72"/>
                  </a:lnTo>
                  <a:lnTo>
                    <a:pt x="24" y="72"/>
                  </a:lnTo>
                  <a:lnTo>
                    <a:pt x="17" y="74"/>
                  </a:lnTo>
                  <a:lnTo>
                    <a:pt x="9" y="76"/>
                  </a:lnTo>
                  <a:lnTo>
                    <a:pt x="2" y="82"/>
                  </a:lnTo>
                  <a:lnTo>
                    <a:pt x="13" y="98"/>
                  </a:lnTo>
                  <a:lnTo>
                    <a:pt x="22" y="111"/>
                  </a:lnTo>
                  <a:lnTo>
                    <a:pt x="11" y="115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0" name="Freeform 73"/>
            <p:cNvSpPr>
              <a:spLocks/>
            </p:cNvSpPr>
            <p:nvPr/>
          </p:nvSpPr>
          <p:spPr bwMode="auto">
            <a:xfrm>
              <a:off x="2845593" y="3844544"/>
              <a:ext cx="572115" cy="792303"/>
            </a:xfrm>
            <a:custGeom>
              <a:avLst/>
              <a:gdLst>
                <a:gd name="T0" fmla="*/ 755040448 w 329"/>
                <a:gd name="T1" fmla="*/ 349548668 h 421"/>
                <a:gd name="T2" fmla="*/ 706575892 w 329"/>
                <a:gd name="T3" fmla="*/ 313697438 h 421"/>
                <a:gd name="T4" fmla="*/ 688720346 w 329"/>
                <a:gd name="T5" fmla="*/ 241994919 h 421"/>
                <a:gd name="T6" fmla="*/ 650458213 w 329"/>
                <a:gd name="T7" fmla="*/ 247970183 h 421"/>
                <a:gd name="T8" fmla="*/ 622398504 w 329"/>
                <a:gd name="T9" fmla="*/ 182242870 h 421"/>
                <a:gd name="T10" fmla="*/ 579034290 w 329"/>
                <a:gd name="T11" fmla="*/ 137429773 h 421"/>
                <a:gd name="T12" fmla="*/ 499958984 w 329"/>
                <a:gd name="T13" fmla="*/ 98589971 h 421"/>
                <a:gd name="T14" fmla="*/ 428536691 w 329"/>
                <a:gd name="T15" fmla="*/ 11950414 h 421"/>
                <a:gd name="T16" fmla="*/ 367316931 w 329"/>
                <a:gd name="T17" fmla="*/ 56763521 h 421"/>
                <a:gd name="T18" fmla="*/ 339258961 w 329"/>
                <a:gd name="T19" fmla="*/ 95603309 h 421"/>
                <a:gd name="T20" fmla="*/ 339258961 w 329"/>
                <a:gd name="T21" fmla="*/ 143404978 h 421"/>
                <a:gd name="T22" fmla="*/ 283139543 w 329"/>
                <a:gd name="T23" fmla="*/ 149380183 h 421"/>
                <a:gd name="T24" fmla="*/ 188759677 w 329"/>
                <a:gd name="T25" fmla="*/ 149380183 h 421"/>
                <a:gd name="T26" fmla="*/ 160701707 w 329"/>
                <a:gd name="T27" fmla="*/ 137429773 h 421"/>
                <a:gd name="T28" fmla="*/ 165803789 w 329"/>
                <a:gd name="T29" fmla="*/ 233033053 h 421"/>
                <a:gd name="T30" fmla="*/ 43364228 w 329"/>
                <a:gd name="T31" fmla="*/ 385399898 h 421"/>
                <a:gd name="T32" fmla="*/ 0 w 329"/>
                <a:gd name="T33" fmla="*/ 528804935 h 421"/>
                <a:gd name="T34" fmla="*/ 38262146 w 329"/>
                <a:gd name="T35" fmla="*/ 678185059 h 421"/>
                <a:gd name="T36" fmla="*/ 33160065 w 329"/>
                <a:gd name="T37" fmla="*/ 773788339 h 421"/>
                <a:gd name="T38" fmla="*/ 5102083 w 329"/>
                <a:gd name="T39" fmla="*/ 806652907 h 421"/>
                <a:gd name="T40" fmla="*/ 10202427 w 329"/>
                <a:gd name="T41" fmla="*/ 860429752 h 421"/>
                <a:gd name="T42" fmla="*/ 33160065 w 329"/>
                <a:gd name="T43" fmla="*/ 905242848 h 421"/>
                <a:gd name="T44" fmla="*/ 117337493 w 329"/>
                <a:gd name="T45" fmla="*/ 890305777 h 421"/>
                <a:gd name="T46" fmla="*/ 117337493 w 329"/>
                <a:gd name="T47" fmla="*/ 944082622 h 421"/>
                <a:gd name="T48" fmla="*/ 71422211 w 329"/>
                <a:gd name="T49" fmla="*/ 1009810112 h 421"/>
                <a:gd name="T50" fmla="*/ 56117692 w 329"/>
                <a:gd name="T51" fmla="*/ 1111388596 h 421"/>
                <a:gd name="T52" fmla="*/ 48466309 w 329"/>
                <a:gd name="T53" fmla="*/ 1171140646 h 421"/>
                <a:gd name="T54" fmla="*/ 84177415 w 329"/>
                <a:gd name="T55" fmla="*/ 1147239826 h 421"/>
                <a:gd name="T56" fmla="*/ 112235385 w 329"/>
                <a:gd name="T57" fmla="*/ 1192052923 h 421"/>
                <a:gd name="T58" fmla="*/ 193861759 w 329"/>
                <a:gd name="T59" fmla="*/ 1204003333 h 421"/>
                <a:gd name="T60" fmla="*/ 227021810 w 329"/>
                <a:gd name="T61" fmla="*/ 1215953742 h 421"/>
                <a:gd name="T62" fmla="*/ 244877410 w 329"/>
                <a:gd name="T63" fmla="*/ 1257780177 h 421"/>
                <a:gd name="T64" fmla="*/ 283139543 w 329"/>
                <a:gd name="T65" fmla="*/ 1230892696 h 421"/>
                <a:gd name="T66" fmla="*/ 300996828 w 329"/>
                <a:gd name="T67" fmla="*/ 1198028128 h 421"/>
                <a:gd name="T68" fmla="*/ 367316931 w 329"/>
                <a:gd name="T69" fmla="*/ 1186077718 h 421"/>
                <a:gd name="T70" fmla="*/ 382621436 w 329"/>
                <a:gd name="T71" fmla="*/ 1120350463 h 421"/>
                <a:gd name="T72" fmla="*/ 420883569 w 329"/>
                <a:gd name="T73" fmla="*/ 1072548823 h 421"/>
                <a:gd name="T74" fmla="*/ 533120774 w 329"/>
                <a:gd name="T75" fmla="*/ 899267643 h 421"/>
                <a:gd name="T76" fmla="*/ 589238453 w 329"/>
                <a:gd name="T77" fmla="*/ 821589979 h 421"/>
                <a:gd name="T78" fmla="*/ 683618264 w 329"/>
                <a:gd name="T79" fmla="*/ 860429752 h 421"/>
                <a:gd name="T80" fmla="*/ 716778316 w 329"/>
                <a:gd name="T81" fmla="*/ 788727292 h 421"/>
                <a:gd name="T82" fmla="*/ 755040448 w 329"/>
                <a:gd name="T83" fmla="*/ 767813134 h 421"/>
                <a:gd name="T84" fmla="*/ 734633862 w 329"/>
                <a:gd name="T85" fmla="*/ 728975243 h 421"/>
                <a:gd name="T86" fmla="*/ 706575892 w 329"/>
                <a:gd name="T87" fmla="*/ 734950447 h 421"/>
                <a:gd name="T88" fmla="*/ 645356132 w 329"/>
                <a:gd name="T89" fmla="*/ 734950447 h 421"/>
                <a:gd name="T90" fmla="*/ 584136371 w 329"/>
                <a:gd name="T91" fmla="*/ 723000038 h 421"/>
                <a:gd name="T92" fmla="*/ 533120774 w 329"/>
                <a:gd name="T93" fmla="*/ 675198398 h 421"/>
                <a:gd name="T94" fmla="*/ 477003095 w 329"/>
                <a:gd name="T95" fmla="*/ 624408214 h 421"/>
                <a:gd name="T96" fmla="*/ 489756560 w 329"/>
                <a:gd name="T97" fmla="*/ 525818273 h 421"/>
                <a:gd name="T98" fmla="*/ 538221117 w 329"/>
                <a:gd name="T99" fmla="*/ 442165286 h 421"/>
                <a:gd name="T100" fmla="*/ 573933948 w 329"/>
                <a:gd name="T101" fmla="*/ 448140491 h 421"/>
                <a:gd name="T102" fmla="*/ 617296423 w 329"/>
                <a:gd name="T103" fmla="*/ 495942248 h 421"/>
                <a:gd name="T104" fmla="*/ 604542958 w 329"/>
                <a:gd name="T105" fmla="*/ 573619913 h 421"/>
                <a:gd name="T106" fmla="*/ 683618264 w 329"/>
                <a:gd name="T107" fmla="*/ 573619913 h 421"/>
                <a:gd name="T108" fmla="*/ 706575892 w 329"/>
                <a:gd name="T109" fmla="*/ 606482600 h 421"/>
                <a:gd name="T110" fmla="*/ 744838025 w 329"/>
                <a:gd name="T111" fmla="*/ 591545528 h 421"/>
                <a:gd name="T112" fmla="*/ 772895994 w 329"/>
                <a:gd name="T113" fmla="*/ 591545528 h 421"/>
                <a:gd name="T114" fmla="*/ 800955703 w 329"/>
                <a:gd name="T115" fmla="*/ 603495938 h 421"/>
                <a:gd name="T116" fmla="*/ 811158127 w 329"/>
                <a:gd name="T117" fmla="*/ 546730550 h 421"/>
                <a:gd name="T118" fmla="*/ 839217836 w 329"/>
                <a:gd name="T119" fmla="*/ 486978382 h 42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9"/>
                <a:gd name="T181" fmla="*/ 0 h 421"/>
                <a:gd name="T182" fmla="*/ 329 w 329"/>
                <a:gd name="T183" fmla="*/ 421 h 42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9" h="421">
                  <a:moveTo>
                    <a:pt x="329" y="148"/>
                  </a:moveTo>
                  <a:lnTo>
                    <a:pt x="310" y="131"/>
                  </a:lnTo>
                  <a:lnTo>
                    <a:pt x="296" y="117"/>
                  </a:lnTo>
                  <a:lnTo>
                    <a:pt x="288" y="113"/>
                  </a:lnTo>
                  <a:lnTo>
                    <a:pt x="281" y="109"/>
                  </a:lnTo>
                  <a:lnTo>
                    <a:pt x="277" y="105"/>
                  </a:lnTo>
                  <a:lnTo>
                    <a:pt x="275" y="100"/>
                  </a:lnTo>
                  <a:lnTo>
                    <a:pt x="272" y="92"/>
                  </a:lnTo>
                  <a:lnTo>
                    <a:pt x="270" y="81"/>
                  </a:lnTo>
                  <a:lnTo>
                    <a:pt x="264" y="83"/>
                  </a:lnTo>
                  <a:lnTo>
                    <a:pt x="261" y="83"/>
                  </a:lnTo>
                  <a:lnTo>
                    <a:pt x="255" y="83"/>
                  </a:lnTo>
                  <a:lnTo>
                    <a:pt x="251" y="81"/>
                  </a:lnTo>
                  <a:lnTo>
                    <a:pt x="248" y="72"/>
                  </a:lnTo>
                  <a:lnTo>
                    <a:pt x="244" y="61"/>
                  </a:lnTo>
                  <a:lnTo>
                    <a:pt x="237" y="57"/>
                  </a:lnTo>
                  <a:lnTo>
                    <a:pt x="229" y="54"/>
                  </a:lnTo>
                  <a:lnTo>
                    <a:pt x="227" y="46"/>
                  </a:lnTo>
                  <a:lnTo>
                    <a:pt x="224" y="41"/>
                  </a:lnTo>
                  <a:lnTo>
                    <a:pt x="211" y="37"/>
                  </a:lnTo>
                  <a:lnTo>
                    <a:pt x="196" y="33"/>
                  </a:lnTo>
                  <a:lnTo>
                    <a:pt x="185" y="15"/>
                  </a:lnTo>
                  <a:lnTo>
                    <a:pt x="174" y="0"/>
                  </a:lnTo>
                  <a:lnTo>
                    <a:pt x="168" y="4"/>
                  </a:lnTo>
                  <a:lnTo>
                    <a:pt x="155" y="9"/>
                  </a:lnTo>
                  <a:lnTo>
                    <a:pt x="150" y="17"/>
                  </a:lnTo>
                  <a:lnTo>
                    <a:pt x="144" y="19"/>
                  </a:lnTo>
                  <a:lnTo>
                    <a:pt x="139" y="19"/>
                  </a:lnTo>
                  <a:lnTo>
                    <a:pt x="129" y="19"/>
                  </a:lnTo>
                  <a:lnTo>
                    <a:pt x="133" y="32"/>
                  </a:lnTo>
                  <a:lnTo>
                    <a:pt x="139" y="48"/>
                  </a:lnTo>
                  <a:lnTo>
                    <a:pt x="135" y="50"/>
                  </a:lnTo>
                  <a:lnTo>
                    <a:pt x="133" y="48"/>
                  </a:lnTo>
                  <a:lnTo>
                    <a:pt x="131" y="46"/>
                  </a:lnTo>
                  <a:lnTo>
                    <a:pt x="128" y="44"/>
                  </a:lnTo>
                  <a:lnTo>
                    <a:pt x="111" y="50"/>
                  </a:lnTo>
                  <a:lnTo>
                    <a:pt x="92" y="56"/>
                  </a:lnTo>
                  <a:lnTo>
                    <a:pt x="83" y="54"/>
                  </a:lnTo>
                  <a:lnTo>
                    <a:pt x="74" y="50"/>
                  </a:lnTo>
                  <a:lnTo>
                    <a:pt x="70" y="48"/>
                  </a:lnTo>
                  <a:lnTo>
                    <a:pt x="67" y="46"/>
                  </a:lnTo>
                  <a:lnTo>
                    <a:pt x="63" y="46"/>
                  </a:lnTo>
                  <a:lnTo>
                    <a:pt x="59" y="48"/>
                  </a:lnTo>
                  <a:lnTo>
                    <a:pt x="63" y="61"/>
                  </a:lnTo>
                  <a:lnTo>
                    <a:pt x="65" y="78"/>
                  </a:lnTo>
                  <a:lnTo>
                    <a:pt x="46" y="96"/>
                  </a:lnTo>
                  <a:lnTo>
                    <a:pt x="24" y="115"/>
                  </a:lnTo>
                  <a:lnTo>
                    <a:pt x="17" y="129"/>
                  </a:lnTo>
                  <a:lnTo>
                    <a:pt x="9" y="142"/>
                  </a:lnTo>
                  <a:lnTo>
                    <a:pt x="4" y="159"/>
                  </a:lnTo>
                  <a:lnTo>
                    <a:pt x="0" y="177"/>
                  </a:lnTo>
                  <a:lnTo>
                    <a:pt x="11" y="192"/>
                  </a:lnTo>
                  <a:lnTo>
                    <a:pt x="19" y="207"/>
                  </a:lnTo>
                  <a:lnTo>
                    <a:pt x="15" y="227"/>
                  </a:lnTo>
                  <a:lnTo>
                    <a:pt x="9" y="244"/>
                  </a:lnTo>
                  <a:lnTo>
                    <a:pt x="11" y="255"/>
                  </a:lnTo>
                  <a:lnTo>
                    <a:pt x="13" y="259"/>
                  </a:lnTo>
                  <a:lnTo>
                    <a:pt x="11" y="262"/>
                  </a:lnTo>
                  <a:lnTo>
                    <a:pt x="4" y="266"/>
                  </a:lnTo>
                  <a:lnTo>
                    <a:pt x="2" y="270"/>
                  </a:lnTo>
                  <a:lnTo>
                    <a:pt x="2" y="277"/>
                  </a:lnTo>
                  <a:lnTo>
                    <a:pt x="2" y="283"/>
                  </a:lnTo>
                  <a:lnTo>
                    <a:pt x="4" y="288"/>
                  </a:lnTo>
                  <a:lnTo>
                    <a:pt x="6" y="296"/>
                  </a:lnTo>
                  <a:lnTo>
                    <a:pt x="9" y="299"/>
                  </a:lnTo>
                  <a:lnTo>
                    <a:pt x="13" y="303"/>
                  </a:lnTo>
                  <a:lnTo>
                    <a:pt x="17" y="303"/>
                  </a:lnTo>
                  <a:lnTo>
                    <a:pt x="33" y="299"/>
                  </a:lnTo>
                  <a:lnTo>
                    <a:pt x="46" y="298"/>
                  </a:lnTo>
                  <a:lnTo>
                    <a:pt x="48" y="305"/>
                  </a:lnTo>
                  <a:lnTo>
                    <a:pt x="48" y="311"/>
                  </a:lnTo>
                  <a:lnTo>
                    <a:pt x="46" y="316"/>
                  </a:lnTo>
                  <a:lnTo>
                    <a:pt x="43" y="320"/>
                  </a:lnTo>
                  <a:lnTo>
                    <a:pt x="35" y="327"/>
                  </a:lnTo>
                  <a:lnTo>
                    <a:pt x="28" y="338"/>
                  </a:lnTo>
                  <a:lnTo>
                    <a:pt x="32" y="346"/>
                  </a:lnTo>
                  <a:lnTo>
                    <a:pt x="37" y="357"/>
                  </a:lnTo>
                  <a:lnTo>
                    <a:pt x="22" y="372"/>
                  </a:lnTo>
                  <a:lnTo>
                    <a:pt x="11" y="388"/>
                  </a:lnTo>
                  <a:lnTo>
                    <a:pt x="15" y="390"/>
                  </a:lnTo>
                  <a:lnTo>
                    <a:pt x="19" y="392"/>
                  </a:lnTo>
                  <a:lnTo>
                    <a:pt x="22" y="390"/>
                  </a:lnTo>
                  <a:lnTo>
                    <a:pt x="26" y="388"/>
                  </a:lnTo>
                  <a:lnTo>
                    <a:pt x="33" y="384"/>
                  </a:lnTo>
                  <a:lnTo>
                    <a:pt x="39" y="383"/>
                  </a:lnTo>
                  <a:lnTo>
                    <a:pt x="41" y="388"/>
                  </a:lnTo>
                  <a:lnTo>
                    <a:pt x="44" y="399"/>
                  </a:lnTo>
                  <a:lnTo>
                    <a:pt x="57" y="401"/>
                  </a:lnTo>
                  <a:lnTo>
                    <a:pt x="70" y="401"/>
                  </a:lnTo>
                  <a:lnTo>
                    <a:pt x="76" y="403"/>
                  </a:lnTo>
                  <a:lnTo>
                    <a:pt x="81" y="403"/>
                  </a:lnTo>
                  <a:lnTo>
                    <a:pt x="85" y="405"/>
                  </a:lnTo>
                  <a:lnTo>
                    <a:pt x="89" y="407"/>
                  </a:lnTo>
                  <a:lnTo>
                    <a:pt x="87" y="414"/>
                  </a:lnTo>
                  <a:lnTo>
                    <a:pt x="87" y="421"/>
                  </a:lnTo>
                  <a:lnTo>
                    <a:pt x="96" y="421"/>
                  </a:lnTo>
                  <a:lnTo>
                    <a:pt x="104" y="420"/>
                  </a:lnTo>
                  <a:lnTo>
                    <a:pt x="107" y="416"/>
                  </a:lnTo>
                  <a:lnTo>
                    <a:pt x="111" y="412"/>
                  </a:lnTo>
                  <a:lnTo>
                    <a:pt x="113" y="408"/>
                  </a:lnTo>
                  <a:lnTo>
                    <a:pt x="116" y="405"/>
                  </a:lnTo>
                  <a:lnTo>
                    <a:pt x="118" y="401"/>
                  </a:lnTo>
                  <a:lnTo>
                    <a:pt x="124" y="397"/>
                  </a:lnTo>
                  <a:lnTo>
                    <a:pt x="135" y="396"/>
                  </a:lnTo>
                  <a:lnTo>
                    <a:pt x="144" y="397"/>
                  </a:lnTo>
                  <a:lnTo>
                    <a:pt x="146" y="384"/>
                  </a:lnTo>
                  <a:lnTo>
                    <a:pt x="150" y="375"/>
                  </a:lnTo>
                  <a:lnTo>
                    <a:pt x="153" y="370"/>
                  </a:lnTo>
                  <a:lnTo>
                    <a:pt x="157" y="364"/>
                  </a:lnTo>
                  <a:lnTo>
                    <a:pt x="165" y="359"/>
                  </a:lnTo>
                  <a:lnTo>
                    <a:pt x="172" y="351"/>
                  </a:lnTo>
                  <a:lnTo>
                    <a:pt x="192" y="323"/>
                  </a:lnTo>
                  <a:lnTo>
                    <a:pt x="209" y="301"/>
                  </a:lnTo>
                  <a:lnTo>
                    <a:pt x="214" y="285"/>
                  </a:lnTo>
                  <a:lnTo>
                    <a:pt x="218" y="275"/>
                  </a:lnTo>
                  <a:lnTo>
                    <a:pt x="231" y="275"/>
                  </a:lnTo>
                  <a:lnTo>
                    <a:pt x="248" y="279"/>
                  </a:lnTo>
                  <a:lnTo>
                    <a:pt x="259" y="285"/>
                  </a:lnTo>
                  <a:lnTo>
                    <a:pt x="268" y="288"/>
                  </a:lnTo>
                  <a:lnTo>
                    <a:pt x="272" y="279"/>
                  </a:lnTo>
                  <a:lnTo>
                    <a:pt x="275" y="268"/>
                  </a:lnTo>
                  <a:lnTo>
                    <a:pt x="281" y="264"/>
                  </a:lnTo>
                  <a:lnTo>
                    <a:pt x="290" y="262"/>
                  </a:lnTo>
                  <a:lnTo>
                    <a:pt x="294" y="261"/>
                  </a:lnTo>
                  <a:lnTo>
                    <a:pt x="296" y="257"/>
                  </a:lnTo>
                  <a:lnTo>
                    <a:pt x="296" y="253"/>
                  </a:lnTo>
                  <a:lnTo>
                    <a:pt x="292" y="246"/>
                  </a:lnTo>
                  <a:lnTo>
                    <a:pt x="288" y="244"/>
                  </a:lnTo>
                  <a:lnTo>
                    <a:pt x="285" y="244"/>
                  </a:lnTo>
                  <a:lnTo>
                    <a:pt x="281" y="244"/>
                  </a:lnTo>
                  <a:lnTo>
                    <a:pt x="277" y="246"/>
                  </a:lnTo>
                  <a:lnTo>
                    <a:pt x="272" y="248"/>
                  </a:lnTo>
                  <a:lnTo>
                    <a:pt x="264" y="250"/>
                  </a:lnTo>
                  <a:lnTo>
                    <a:pt x="253" y="246"/>
                  </a:lnTo>
                  <a:lnTo>
                    <a:pt x="244" y="240"/>
                  </a:lnTo>
                  <a:lnTo>
                    <a:pt x="237" y="242"/>
                  </a:lnTo>
                  <a:lnTo>
                    <a:pt x="229" y="242"/>
                  </a:lnTo>
                  <a:lnTo>
                    <a:pt x="224" y="233"/>
                  </a:lnTo>
                  <a:lnTo>
                    <a:pt x="218" y="224"/>
                  </a:lnTo>
                  <a:lnTo>
                    <a:pt x="209" y="226"/>
                  </a:lnTo>
                  <a:lnTo>
                    <a:pt x="198" y="226"/>
                  </a:lnTo>
                  <a:lnTo>
                    <a:pt x="190" y="218"/>
                  </a:lnTo>
                  <a:lnTo>
                    <a:pt x="187" y="209"/>
                  </a:lnTo>
                  <a:lnTo>
                    <a:pt x="187" y="198"/>
                  </a:lnTo>
                  <a:lnTo>
                    <a:pt x="189" y="187"/>
                  </a:lnTo>
                  <a:lnTo>
                    <a:pt x="192" y="176"/>
                  </a:lnTo>
                  <a:lnTo>
                    <a:pt x="198" y="165"/>
                  </a:lnTo>
                  <a:lnTo>
                    <a:pt x="205" y="153"/>
                  </a:lnTo>
                  <a:lnTo>
                    <a:pt x="211" y="148"/>
                  </a:lnTo>
                  <a:lnTo>
                    <a:pt x="216" y="148"/>
                  </a:lnTo>
                  <a:lnTo>
                    <a:pt x="222" y="148"/>
                  </a:lnTo>
                  <a:lnTo>
                    <a:pt x="225" y="150"/>
                  </a:lnTo>
                  <a:lnTo>
                    <a:pt x="229" y="152"/>
                  </a:lnTo>
                  <a:lnTo>
                    <a:pt x="237" y="157"/>
                  </a:lnTo>
                  <a:lnTo>
                    <a:pt x="242" y="166"/>
                  </a:lnTo>
                  <a:lnTo>
                    <a:pt x="237" y="181"/>
                  </a:lnTo>
                  <a:lnTo>
                    <a:pt x="229" y="190"/>
                  </a:lnTo>
                  <a:lnTo>
                    <a:pt x="237" y="192"/>
                  </a:lnTo>
                  <a:lnTo>
                    <a:pt x="249" y="190"/>
                  </a:lnTo>
                  <a:lnTo>
                    <a:pt x="261" y="190"/>
                  </a:lnTo>
                  <a:lnTo>
                    <a:pt x="268" y="192"/>
                  </a:lnTo>
                  <a:lnTo>
                    <a:pt x="273" y="194"/>
                  </a:lnTo>
                  <a:lnTo>
                    <a:pt x="275" y="198"/>
                  </a:lnTo>
                  <a:lnTo>
                    <a:pt x="277" y="203"/>
                  </a:lnTo>
                  <a:lnTo>
                    <a:pt x="283" y="205"/>
                  </a:lnTo>
                  <a:lnTo>
                    <a:pt x="288" y="203"/>
                  </a:lnTo>
                  <a:lnTo>
                    <a:pt x="292" y="198"/>
                  </a:lnTo>
                  <a:lnTo>
                    <a:pt x="296" y="196"/>
                  </a:lnTo>
                  <a:lnTo>
                    <a:pt x="299" y="196"/>
                  </a:lnTo>
                  <a:lnTo>
                    <a:pt x="303" y="198"/>
                  </a:lnTo>
                  <a:lnTo>
                    <a:pt x="307" y="200"/>
                  </a:lnTo>
                  <a:lnTo>
                    <a:pt x="310" y="202"/>
                  </a:lnTo>
                  <a:lnTo>
                    <a:pt x="314" y="202"/>
                  </a:lnTo>
                  <a:lnTo>
                    <a:pt x="318" y="200"/>
                  </a:lnTo>
                  <a:lnTo>
                    <a:pt x="322" y="196"/>
                  </a:lnTo>
                  <a:lnTo>
                    <a:pt x="318" y="183"/>
                  </a:lnTo>
                  <a:lnTo>
                    <a:pt x="312" y="174"/>
                  </a:lnTo>
                  <a:lnTo>
                    <a:pt x="320" y="166"/>
                  </a:lnTo>
                  <a:lnTo>
                    <a:pt x="329" y="163"/>
                  </a:lnTo>
                  <a:lnTo>
                    <a:pt x="329" y="155"/>
                  </a:lnTo>
                  <a:lnTo>
                    <a:pt x="329" y="148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Freeform 3"/>
            <p:cNvSpPr>
              <a:spLocks/>
            </p:cNvSpPr>
            <p:nvPr/>
          </p:nvSpPr>
          <p:spPr bwMode="auto">
            <a:xfrm>
              <a:off x="6793939" y="1591841"/>
              <a:ext cx="2683670" cy="3233202"/>
            </a:xfrm>
            <a:custGeom>
              <a:avLst/>
              <a:gdLst>
                <a:gd name="T0" fmla="*/ 2147483647 w 1545"/>
                <a:gd name="T1" fmla="*/ 352537599 h 1718"/>
                <a:gd name="T2" fmla="*/ 2147483647 w 1545"/>
                <a:gd name="T3" fmla="*/ 639347870 h 1718"/>
                <a:gd name="T4" fmla="*/ 2147483647 w 1545"/>
                <a:gd name="T5" fmla="*/ 872381121 h 1718"/>
                <a:gd name="T6" fmla="*/ 2147483647 w 1545"/>
                <a:gd name="T7" fmla="*/ 1204006538 h 1718"/>
                <a:gd name="T8" fmla="*/ 2147483647 w 1545"/>
                <a:gd name="T9" fmla="*/ 1347409733 h 1718"/>
                <a:gd name="T10" fmla="*/ 2147483647 w 1545"/>
                <a:gd name="T11" fmla="*/ 1693973884 h 1718"/>
                <a:gd name="T12" fmla="*/ 2147483647 w 1545"/>
                <a:gd name="T13" fmla="*/ 1843354173 h 1718"/>
                <a:gd name="T14" fmla="*/ 2147483647 w 1545"/>
                <a:gd name="T15" fmla="*/ 1974809297 h 1718"/>
                <a:gd name="T16" fmla="*/ 2147483647 w 1545"/>
                <a:gd name="T17" fmla="*/ 2147483647 h 1718"/>
                <a:gd name="T18" fmla="*/ 2147483647 w 1545"/>
                <a:gd name="T19" fmla="*/ 2147483647 h 1718"/>
                <a:gd name="T20" fmla="*/ 2147483647 w 1545"/>
                <a:gd name="T21" fmla="*/ 2147483647 h 1718"/>
                <a:gd name="T22" fmla="*/ 2147483647 w 1545"/>
                <a:gd name="T23" fmla="*/ 2147483647 h 1718"/>
                <a:gd name="T24" fmla="*/ 2147483647 w 1545"/>
                <a:gd name="T25" fmla="*/ 2147483647 h 1718"/>
                <a:gd name="T26" fmla="*/ 2147483647 w 1545"/>
                <a:gd name="T27" fmla="*/ 2147483647 h 1718"/>
                <a:gd name="T28" fmla="*/ 2147483647 w 1545"/>
                <a:gd name="T29" fmla="*/ 2147483647 h 1718"/>
                <a:gd name="T30" fmla="*/ 2147483647 w 1545"/>
                <a:gd name="T31" fmla="*/ 2147483647 h 1718"/>
                <a:gd name="T32" fmla="*/ 2147483647 w 1545"/>
                <a:gd name="T33" fmla="*/ 2147483647 h 1718"/>
                <a:gd name="T34" fmla="*/ 2147483647 w 1545"/>
                <a:gd name="T35" fmla="*/ 2147483647 h 1718"/>
                <a:gd name="T36" fmla="*/ 2147483647 w 1545"/>
                <a:gd name="T37" fmla="*/ 2147483647 h 1718"/>
                <a:gd name="T38" fmla="*/ 2147483647 w 1545"/>
                <a:gd name="T39" fmla="*/ 2147483647 h 1718"/>
                <a:gd name="T40" fmla="*/ 1745940000 w 1545"/>
                <a:gd name="T41" fmla="*/ 2147483647 h 1718"/>
                <a:gd name="T42" fmla="*/ 1623776601 w 1545"/>
                <a:gd name="T43" fmla="*/ 2147483647 h 1718"/>
                <a:gd name="T44" fmla="*/ 1509245592 w 1545"/>
                <a:gd name="T45" fmla="*/ 2147483647 h 1718"/>
                <a:gd name="T46" fmla="*/ 1397261029 w 1545"/>
                <a:gd name="T47" fmla="*/ 2147483647 h 1718"/>
                <a:gd name="T48" fmla="*/ 1102029630 w 1545"/>
                <a:gd name="T49" fmla="*/ 2147483647 h 1718"/>
                <a:gd name="T50" fmla="*/ 931508076 w 1545"/>
                <a:gd name="T51" fmla="*/ 2147483647 h 1718"/>
                <a:gd name="T52" fmla="*/ 781347451 w 1545"/>
                <a:gd name="T53" fmla="*/ 2147483647 h 1718"/>
                <a:gd name="T54" fmla="*/ 559923033 w 1545"/>
                <a:gd name="T55" fmla="*/ 2147483647 h 1718"/>
                <a:gd name="T56" fmla="*/ 509020170 w 1545"/>
                <a:gd name="T57" fmla="*/ 2147483647 h 1718"/>
                <a:gd name="T58" fmla="*/ 330862643 w 1545"/>
                <a:gd name="T59" fmla="*/ 2147483647 h 1718"/>
                <a:gd name="T60" fmla="*/ 282506226 w 1545"/>
                <a:gd name="T61" fmla="*/ 2147483647 h 1718"/>
                <a:gd name="T62" fmla="*/ 71262299 w 1545"/>
                <a:gd name="T63" fmla="*/ 2147483647 h 1718"/>
                <a:gd name="T64" fmla="*/ 76353454 w 1545"/>
                <a:gd name="T65" fmla="*/ 2147483647 h 1718"/>
                <a:gd name="T66" fmla="*/ 89078736 w 1545"/>
                <a:gd name="T67" fmla="*/ 2147483647 h 1718"/>
                <a:gd name="T68" fmla="*/ 231605099 w 1545"/>
                <a:gd name="T69" fmla="*/ 2147483647 h 1718"/>
                <a:gd name="T70" fmla="*/ 394490789 w 1545"/>
                <a:gd name="T71" fmla="*/ 1786588722 h 1718"/>
                <a:gd name="T72" fmla="*/ 239239226 w 1545"/>
                <a:gd name="T73" fmla="*/ 1413137060 h 1718"/>
                <a:gd name="T74" fmla="*/ 343589662 w 1545"/>
                <a:gd name="T75" fmla="*/ 1212968414 h 1718"/>
                <a:gd name="T76" fmla="*/ 399581944 w 1545"/>
                <a:gd name="T77" fmla="*/ 1323508886 h 1718"/>
                <a:gd name="T78" fmla="*/ 697358160 w 1545"/>
                <a:gd name="T79" fmla="*/ 1168155268 h 1718"/>
                <a:gd name="T80" fmla="*/ 870424423 w 1545"/>
                <a:gd name="T81" fmla="*/ 1284670952 h 1718"/>
                <a:gd name="T82" fmla="*/ 997680931 w 1545"/>
                <a:gd name="T83" fmla="*/ 1030725403 h 1718"/>
                <a:gd name="T84" fmla="*/ 1193653048 w 1545"/>
                <a:gd name="T85" fmla="*/ 1015786433 h 1718"/>
                <a:gd name="T86" fmla="*/ 1379446329 w 1545"/>
                <a:gd name="T87" fmla="*/ 1135290664 h 1718"/>
                <a:gd name="T88" fmla="*/ 1397261029 w 1545"/>
                <a:gd name="T89" fmla="*/ 1284670952 h 1718"/>
                <a:gd name="T90" fmla="*/ 1491430893 w 1545"/>
                <a:gd name="T91" fmla="*/ 1329484098 h 1718"/>
                <a:gd name="T92" fmla="*/ 1679768883 w 1545"/>
                <a:gd name="T93" fmla="*/ 1239857807 h 1718"/>
                <a:gd name="T94" fmla="*/ 1875741434 w 1545"/>
                <a:gd name="T95" fmla="*/ 1102427941 h 1718"/>
                <a:gd name="T96" fmla="*/ 2074259998 w 1545"/>
                <a:gd name="T97" fmla="*/ 1075538548 h 1718"/>
                <a:gd name="T98" fmla="*/ 2140431115 w 1545"/>
                <a:gd name="T99" fmla="*/ 982923475 h 1718"/>
                <a:gd name="T100" fmla="*/ 2023357134 w 1545"/>
                <a:gd name="T101" fmla="*/ 743913131 h 1718"/>
                <a:gd name="T102" fmla="*/ 2147483647 w 1545"/>
                <a:gd name="T103" fmla="*/ 451129530 h 1718"/>
                <a:gd name="T104" fmla="*/ 2147483647 w 1545"/>
                <a:gd name="T105" fmla="*/ 489967464 h 1718"/>
                <a:gd name="T106" fmla="*/ 2147483647 w 1545"/>
                <a:gd name="T107" fmla="*/ 645323082 h 1718"/>
                <a:gd name="T108" fmla="*/ 2147483647 w 1545"/>
                <a:gd name="T109" fmla="*/ 385402203 h 1718"/>
                <a:gd name="T110" fmla="*/ 2147483647 w 1545"/>
                <a:gd name="T111" fmla="*/ 445154319 h 1718"/>
                <a:gd name="T112" fmla="*/ 2147483647 w 1545"/>
                <a:gd name="T113" fmla="*/ 403327838 h 1718"/>
                <a:gd name="T114" fmla="*/ 2147483647 w 1545"/>
                <a:gd name="T115" fmla="*/ 259922761 h 1718"/>
                <a:gd name="T116" fmla="*/ 2147483647 w 1545"/>
                <a:gd name="T117" fmla="*/ 41826496 h 1718"/>
                <a:gd name="T118" fmla="*/ 2147483647 w 1545"/>
                <a:gd name="T119" fmla="*/ 80664444 h 17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45"/>
                <a:gd name="T181" fmla="*/ 0 h 1718"/>
                <a:gd name="T182" fmla="*/ 1545 w 1545"/>
                <a:gd name="T183" fmla="*/ 1718 h 171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45" h="1718">
                  <a:moveTo>
                    <a:pt x="1404" y="0"/>
                  </a:moveTo>
                  <a:lnTo>
                    <a:pt x="1419" y="9"/>
                  </a:lnTo>
                  <a:lnTo>
                    <a:pt x="1436" y="18"/>
                  </a:lnTo>
                  <a:lnTo>
                    <a:pt x="1450" y="27"/>
                  </a:lnTo>
                  <a:lnTo>
                    <a:pt x="1465" y="39"/>
                  </a:lnTo>
                  <a:lnTo>
                    <a:pt x="1471" y="42"/>
                  </a:lnTo>
                  <a:lnTo>
                    <a:pt x="1474" y="46"/>
                  </a:lnTo>
                  <a:lnTo>
                    <a:pt x="1476" y="50"/>
                  </a:lnTo>
                  <a:lnTo>
                    <a:pt x="1478" y="53"/>
                  </a:lnTo>
                  <a:lnTo>
                    <a:pt x="1476" y="59"/>
                  </a:lnTo>
                  <a:lnTo>
                    <a:pt x="1471" y="68"/>
                  </a:lnTo>
                  <a:lnTo>
                    <a:pt x="1467" y="87"/>
                  </a:lnTo>
                  <a:lnTo>
                    <a:pt x="1463" y="101"/>
                  </a:lnTo>
                  <a:lnTo>
                    <a:pt x="1458" y="111"/>
                  </a:lnTo>
                  <a:lnTo>
                    <a:pt x="1454" y="118"/>
                  </a:lnTo>
                  <a:lnTo>
                    <a:pt x="1443" y="131"/>
                  </a:lnTo>
                  <a:lnTo>
                    <a:pt x="1434" y="146"/>
                  </a:lnTo>
                  <a:lnTo>
                    <a:pt x="1428" y="157"/>
                  </a:lnTo>
                  <a:lnTo>
                    <a:pt x="1425" y="166"/>
                  </a:lnTo>
                  <a:lnTo>
                    <a:pt x="1423" y="173"/>
                  </a:lnTo>
                  <a:lnTo>
                    <a:pt x="1423" y="179"/>
                  </a:lnTo>
                  <a:lnTo>
                    <a:pt x="1430" y="179"/>
                  </a:lnTo>
                  <a:lnTo>
                    <a:pt x="1437" y="181"/>
                  </a:lnTo>
                  <a:lnTo>
                    <a:pt x="1436" y="190"/>
                  </a:lnTo>
                  <a:lnTo>
                    <a:pt x="1436" y="201"/>
                  </a:lnTo>
                  <a:lnTo>
                    <a:pt x="1449" y="210"/>
                  </a:lnTo>
                  <a:lnTo>
                    <a:pt x="1458" y="214"/>
                  </a:lnTo>
                  <a:lnTo>
                    <a:pt x="1467" y="216"/>
                  </a:lnTo>
                  <a:lnTo>
                    <a:pt x="1476" y="216"/>
                  </a:lnTo>
                  <a:lnTo>
                    <a:pt x="1491" y="214"/>
                  </a:lnTo>
                  <a:lnTo>
                    <a:pt x="1508" y="216"/>
                  </a:lnTo>
                  <a:lnTo>
                    <a:pt x="1515" y="223"/>
                  </a:lnTo>
                  <a:lnTo>
                    <a:pt x="1522" y="236"/>
                  </a:lnTo>
                  <a:lnTo>
                    <a:pt x="1524" y="242"/>
                  </a:lnTo>
                  <a:lnTo>
                    <a:pt x="1530" y="247"/>
                  </a:lnTo>
                  <a:lnTo>
                    <a:pt x="1534" y="251"/>
                  </a:lnTo>
                  <a:lnTo>
                    <a:pt x="1539" y="253"/>
                  </a:lnTo>
                  <a:lnTo>
                    <a:pt x="1541" y="253"/>
                  </a:lnTo>
                  <a:lnTo>
                    <a:pt x="1543" y="262"/>
                  </a:lnTo>
                  <a:lnTo>
                    <a:pt x="1545" y="271"/>
                  </a:lnTo>
                  <a:lnTo>
                    <a:pt x="1539" y="277"/>
                  </a:lnTo>
                  <a:lnTo>
                    <a:pt x="1535" y="282"/>
                  </a:lnTo>
                  <a:lnTo>
                    <a:pt x="1535" y="288"/>
                  </a:lnTo>
                  <a:lnTo>
                    <a:pt x="1535" y="292"/>
                  </a:lnTo>
                  <a:lnTo>
                    <a:pt x="1535" y="303"/>
                  </a:lnTo>
                  <a:lnTo>
                    <a:pt x="1535" y="310"/>
                  </a:lnTo>
                  <a:lnTo>
                    <a:pt x="1522" y="310"/>
                  </a:lnTo>
                  <a:lnTo>
                    <a:pt x="1511" y="310"/>
                  </a:lnTo>
                  <a:lnTo>
                    <a:pt x="1510" y="319"/>
                  </a:lnTo>
                  <a:lnTo>
                    <a:pt x="1510" y="332"/>
                  </a:lnTo>
                  <a:lnTo>
                    <a:pt x="1491" y="340"/>
                  </a:lnTo>
                  <a:lnTo>
                    <a:pt x="1473" y="347"/>
                  </a:lnTo>
                  <a:lnTo>
                    <a:pt x="1467" y="366"/>
                  </a:lnTo>
                  <a:lnTo>
                    <a:pt x="1461" y="377"/>
                  </a:lnTo>
                  <a:lnTo>
                    <a:pt x="1469" y="388"/>
                  </a:lnTo>
                  <a:lnTo>
                    <a:pt x="1478" y="395"/>
                  </a:lnTo>
                  <a:lnTo>
                    <a:pt x="1474" y="399"/>
                  </a:lnTo>
                  <a:lnTo>
                    <a:pt x="1471" y="401"/>
                  </a:lnTo>
                  <a:lnTo>
                    <a:pt x="1467" y="403"/>
                  </a:lnTo>
                  <a:lnTo>
                    <a:pt x="1463" y="403"/>
                  </a:lnTo>
                  <a:lnTo>
                    <a:pt x="1458" y="403"/>
                  </a:lnTo>
                  <a:lnTo>
                    <a:pt x="1456" y="404"/>
                  </a:lnTo>
                  <a:lnTo>
                    <a:pt x="1454" y="408"/>
                  </a:lnTo>
                  <a:lnTo>
                    <a:pt x="1454" y="412"/>
                  </a:lnTo>
                  <a:lnTo>
                    <a:pt x="1454" y="419"/>
                  </a:lnTo>
                  <a:lnTo>
                    <a:pt x="1458" y="423"/>
                  </a:lnTo>
                  <a:lnTo>
                    <a:pt x="1461" y="423"/>
                  </a:lnTo>
                  <a:lnTo>
                    <a:pt x="1467" y="423"/>
                  </a:lnTo>
                  <a:lnTo>
                    <a:pt x="1471" y="423"/>
                  </a:lnTo>
                  <a:lnTo>
                    <a:pt x="1476" y="425"/>
                  </a:lnTo>
                  <a:lnTo>
                    <a:pt x="1482" y="427"/>
                  </a:lnTo>
                  <a:lnTo>
                    <a:pt x="1485" y="432"/>
                  </a:lnTo>
                  <a:lnTo>
                    <a:pt x="1482" y="443"/>
                  </a:lnTo>
                  <a:lnTo>
                    <a:pt x="1474" y="451"/>
                  </a:lnTo>
                  <a:lnTo>
                    <a:pt x="1471" y="456"/>
                  </a:lnTo>
                  <a:lnTo>
                    <a:pt x="1469" y="462"/>
                  </a:lnTo>
                  <a:lnTo>
                    <a:pt x="1471" y="469"/>
                  </a:lnTo>
                  <a:lnTo>
                    <a:pt x="1476" y="476"/>
                  </a:lnTo>
                  <a:lnTo>
                    <a:pt x="1485" y="488"/>
                  </a:lnTo>
                  <a:lnTo>
                    <a:pt x="1495" y="497"/>
                  </a:lnTo>
                  <a:lnTo>
                    <a:pt x="1500" y="502"/>
                  </a:lnTo>
                  <a:lnTo>
                    <a:pt x="1504" y="508"/>
                  </a:lnTo>
                  <a:lnTo>
                    <a:pt x="1508" y="513"/>
                  </a:lnTo>
                  <a:lnTo>
                    <a:pt x="1510" y="521"/>
                  </a:lnTo>
                  <a:lnTo>
                    <a:pt x="1502" y="534"/>
                  </a:lnTo>
                  <a:lnTo>
                    <a:pt x="1493" y="556"/>
                  </a:lnTo>
                  <a:lnTo>
                    <a:pt x="1487" y="561"/>
                  </a:lnTo>
                  <a:lnTo>
                    <a:pt x="1482" y="565"/>
                  </a:lnTo>
                  <a:lnTo>
                    <a:pt x="1478" y="567"/>
                  </a:lnTo>
                  <a:lnTo>
                    <a:pt x="1476" y="571"/>
                  </a:lnTo>
                  <a:lnTo>
                    <a:pt x="1474" y="576"/>
                  </a:lnTo>
                  <a:lnTo>
                    <a:pt x="1473" y="584"/>
                  </a:lnTo>
                  <a:lnTo>
                    <a:pt x="1456" y="582"/>
                  </a:lnTo>
                  <a:lnTo>
                    <a:pt x="1439" y="582"/>
                  </a:lnTo>
                  <a:lnTo>
                    <a:pt x="1437" y="587"/>
                  </a:lnTo>
                  <a:lnTo>
                    <a:pt x="1434" y="593"/>
                  </a:lnTo>
                  <a:lnTo>
                    <a:pt x="1434" y="600"/>
                  </a:lnTo>
                  <a:lnTo>
                    <a:pt x="1432" y="606"/>
                  </a:lnTo>
                  <a:lnTo>
                    <a:pt x="1425" y="608"/>
                  </a:lnTo>
                  <a:lnTo>
                    <a:pt x="1415" y="608"/>
                  </a:lnTo>
                  <a:lnTo>
                    <a:pt x="1412" y="608"/>
                  </a:lnTo>
                  <a:lnTo>
                    <a:pt x="1408" y="609"/>
                  </a:lnTo>
                  <a:lnTo>
                    <a:pt x="1404" y="613"/>
                  </a:lnTo>
                  <a:lnTo>
                    <a:pt x="1402" y="617"/>
                  </a:lnTo>
                  <a:lnTo>
                    <a:pt x="1401" y="622"/>
                  </a:lnTo>
                  <a:lnTo>
                    <a:pt x="1402" y="628"/>
                  </a:lnTo>
                  <a:lnTo>
                    <a:pt x="1406" y="630"/>
                  </a:lnTo>
                  <a:lnTo>
                    <a:pt x="1410" y="634"/>
                  </a:lnTo>
                  <a:lnTo>
                    <a:pt x="1413" y="635"/>
                  </a:lnTo>
                  <a:lnTo>
                    <a:pt x="1417" y="639"/>
                  </a:lnTo>
                  <a:lnTo>
                    <a:pt x="1419" y="646"/>
                  </a:lnTo>
                  <a:lnTo>
                    <a:pt x="1419" y="656"/>
                  </a:lnTo>
                  <a:lnTo>
                    <a:pt x="1415" y="659"/>
                  </a:lnTo>
                  <a:lnTo>
                    <a:pt x="1412" y="659"/>
                  </a:lnTo>
                  <a:lnTo>
                    <a:pt x="1408" y="659"/>
                  </a:lnTo>
                  <a:lnTo>
                    <a:pt x="1404" y="658"/>
                  </a:lnTo>
                  <a:lnTo>
                    <a:pt x="1399" y="654"/>
                  </a:lnTo>
                  <a:lnTo>
                    <a:pt x="1393" y="652"/>
                  </a:lnTo>
                  <a:lnTo>
                    <a:pt x="1391" y="661"/>
                  </a:lnTo>
                  <a:lnTo>
                    <a:pt x="1389" y="669"/>
                  </a:lnTo>
                  <a:lnTo>
                    <a:pt x="1382" y="670"/>
                  </a:lnTo>
                  <a:lnTo>
                    <a:pt x="1375" y="669"/>
                  </a:lnTo>
                  <a:lnTo>
                    <a:pt x="1371" y="670"/>
                  </a:lnTo>
                  <a:lnTo>
                    <a:pt x="1367" y="672"/>
                  </a:lnTo>
                  <a:lnTo>
                    <a:pt x="1362" y="676"/>
                  </a:lnTo>
                  <a:lnTo>
                    <a:pt x="1358" y="683"/>
                  </a:lnTo>
                  <a:lnTo>
                    <a:pt x="1364" y="689"/>
                  </a:lnTo>
                  <a:lnTo>
                    <a:pt x="1367" y="696"/>
                  </a:lnTo>
                  <a:lnTo>
                    <a:pt x="1369" y="702"/>
                  </a:lnTo>
                  <a:lnTo>
                    <a:pt x="1369" y="707"/>
                  </a:lnTo>
                  <a:lnTo>
                    <a:pt x="1369" y="717"/>
                  </a:lnTo>
                  <a:lnTo>
                    <a:pt x="1371" y="724"/>
                  </a:lnTo>
                  <a:lnTo>
                    <a:pt x="1380" y="728"/>
                  </a:lnTo>
                  <a:lnTo>
                    <a:pt x="1386" y="733"/>
                  </a:lnTo>
                  <a:lnTo>
                    <a:pt x="1386" y="748"/>
                  </a:lnTo>
                  <a:lnTo>
                    <a:pt x="1384" y="759"/>
                  </a:lnTo>
                  <a:lnTo>
                    <a:pt x="1391" y="774"/>
                  </a:lnTo>
                  <a:lnTo>
                    <a:pt x="1404" y="792"/>
                  </a:lnTo>
                  <a:lnTo>
                    <a:pt x="1419" y="811"/>
                  </a:lnTo>
                  <a:lnTo>
                    <a:pt x="1428" y="822"/>
                  </a:lnTo>
                  <a:lnTo>
                    <a:pt x="1425" y="842"/>
                  </a:lnTo>
                  <a:lnTo>
                    <a:pt x="1425" y="859"/>
                  </a:lnTo>
                  <a:lnTo>
                    <a:pt x="1430" y="864"/>
                  </a:lnTo>
                  <a:lnTo>
                    <a:pt x="1434" y="870"/>
                  </a:lnTo>
                  <a:lnTo>
                    <a:pt x="1436" y="872"/>
                  </a:lnTo>
                  <a:lnTo>
                    <a:pt x="1436" y="874"/>
                  </a:lnTo>
                  <a:lnTo>
                    <a:pt x="1436" y="877"/>
                  </a:lnTo>
                  <a:lnTo>
                    <a:pt x="1434" y="879"/>
                  </a:lnTo>
                  <a:lnTo>
                    <a:pt x="1428" y="883"/>
                  </a:lnTo>
                  <a:lnTo>
                    <a:pt x="1423" y="885"/>
                  </a:lnTo>
                  <a:lnTo>
                    <a:pt x="1419" y="883"/>
                  </a:lnTo>
                  <a:lnTo>
                    <a:pt x="1415" y="879"/>
                  </a:lnTo>
                  <a:lnTo>
                    <a:pt x="1410" y="872"/>
                  </a:lnTo>
                  <a:lnTo>
                    <a:pt x="1406" y="868"/>
                  </a:lnTo>
                  <a:lnTo>
                    <a:pt x="1402" y="874"/>
                  </a:lnTo>
                  <a:lnTo>
                    <a:pt x="1402" y="879"/>
                  </a:lnTo>
                  <a:lnTo>
                    <a:pt x="1393" y="877"/>
                  </a:lnTo>
                  <a:lnTo>
                    <a:pt x="1382" y="877"/>
                  </a:lnTo>
                  <a:lnTo>
                    <a:pt x="1376" y="881"/>
                  </a:lnTo>
                  <a:lnTo>
                    <a:pt x="1375" y="887"/>
                  </a:lnTo>
                  <a:lnTo>
                    <a:pt x="1375" y="890"/>
                  </a:lnTo>
                  <a:lnTo>
                    <a:pt x="1375" y="896"/>
                  </a:lnTo>
                  <a:lnTo>
                    <a:pt x="1376" y="900"/>
                  </a:lnTo>
                  <a:lnTo>
                    <a:pt x="1376" y="905"/>
                  </a:lnTo>
                  <a:lnTo>
                    <a:pt x="1375" y="911"/>
                  </a:lnTo>
                  <a:lnTo>
                    <a:pt x="1371" y="916"/>
                  </a:lnTo>
                  <a:lnTo>
                    <a:pt x="1347" y="916"/>
                  </a:lnTo>
                  <a:lnTo>
                    <a:pt x="1319" y="914"/>
                  </a:lnTo>
                  <a:lnTo>
                    <a:pt x="1304" y="913"/>
                  </a:lnTo>
                  <a:lnTo>
                    <a:pt x="1293" y="913"/>
                  </a:lnTo>
                  <a:lnTo>
                    <a:pt x="1290" y="913"/>
                  </a:lnTo>
                  <a:lnTo>
                    <a:pt x="1286" y="914"/>
                  </a:lnTo>
                  <a:lnTo>
                    <a:pt x="1284" y="916"/>
                  </a:lnTo>
                  <a:lnTo>
                    <a:pt x="1284" y="920"/>
                  </a:lnTo>
                  <a:lnTo>
                    <a:pt x="1286" y="935"/>
                  </a:lnTo>
                  <a:lnTo>
                    <a:pt x="1290" y="955"/>
                  </a:lnTo>
                  <a:lnTo>
                    <a:pt x="1293" y="972"/>
                  </a:lnTo>
                  <a:lnTo>
                    <a:pt x="1293" y="981"/>
                  </a:lnTo>
                  <a:lnTo>
                    <a:pt x="1290" y="1009"/>
                  </a:lnTo>
                  <a:lnTo>
                    <a:pt x="1280" y="1034"/>
                  </a:lnTo>
                  <a:lnTo>
                    <a:pt x="1277" y="1047"/>
                  </a:lnTo>
                  <a:lnTo>
                    <a:pt x="1273" y="1059"/>
                  </a:lnTo>
                  <a:lnTo>
                    <a:pt x="1273" y="1070"/>
                  </a:lnTo>
                  <a:lnTo>
                    <a:pt x="1273" y="1077"/>
                  </a:lnTo>
                  <a:lnTo>
                    <a:pt x="1279" y="1086"/>
                  </a:lnTo>
                  <a:lnTo>
                    <a:pt x="1284" y="1092"/>
                  </a:lnTo>
                  <a:lnTo>
                    <a:pt x="1290" y="1095"/>
                  </a:lnTo>
                  <a:lnTo>
                    <a:pt x="1297" y="1099"/>
                  </a:lnTo>
                  <a:lnTo>
                    <a:pt x="1301" y="1112"/>
                  </a:lnTo>
                  <a:lnTo>
                    <a:pt x="1303" y="1125"/>
                  </a:lnTo>
                  <a:lnTo>
                    <a:pt x="1314" y="1144"/>
                  </a:lnTo>
                  <a:lnTo>
                    <a:pt x="1325" y="1155"/>
                  </a:lnTo>
                  <a:lnTo>
                    <a:pt x="1330" y="1160"/>
                  </a:lnTo>
                  <a:lnTo>
                    <a:pt x="1334" y="1164"/>
                  </a:lnTo>
                  <a:lnTo>
                    <a:pt x="1336" y="1171"/>
                  </a:lnTo>
                  <a:lnTo>
                    <a:pt x="1338" y="1177"/>
                  </a:lnTo>
                  <a:lnTo>
                    <a:pt x="1336" y="1180"/>
                  </a:lnTo>
                  <a:lnTo>
                    <a:pt x="1332" y="1182"/>
                  </a:lnTo>
                  <a:lnTo>
                    <a:pt x="1327" y="1180"/>
                  </a:lnTo>
                  <a:lnTo>
                    <a:pt x="1321" y="1179"/>
                  </a:lnTo>
                  <a:lnTo>
                    <a:pt x="1314" y="1182"/>
                  </a:lnTo>
                  <a:lnTo>
                    <a:pt x="1310" y="1186"/>
                  </a:lnTo>
                  <a:lnTo>
                    <a:pt x="1308" y="1192"/>
                  </a:lnTo>
                  <a:lnTo>
                    <a:pt x="1306" y="1197"/>
                  </a:lnTo>
                  <a:lnTo>
                    <a:pt x="1306" y="1203"/>
                  </a:lnTo>
                  <a:lnTo>
                    <a:pt x="1304" y="1210"/>
                  </a:lnTo>
                  <a:lnTo>
                    <a:pt x="1301" y="1219"/>
                  </a:lnTo>
                  <a:lnTo>
                    <a:pt x="1295" y="1227"/>
                  </a:lnTo>
                  <a:lnTo>
                    <a:pt x="1288" y="1234"/>
                  </a:lnTo>
                  <a:lnTo>
                    <a:pt x="1282" y="1238"/>
                  </a:lnTo>
                  <a:lnTo>
                    <a:pt x="1277" y="1240"/>
                  </a:lnTo>
                  <a:lnTo>
                    <a:pt x="1269" y="1241"/>
                  </a:lnTo>
                  <a:lnTo>
                    <a:pt x="1260" y="1243"/>
                  </a:lnTo>
                  <a:lnTo>
                    <a:pt x="1253" y="1247"/>
                  </a:lnTo>
                  <a:lnTo>
                    <a:pt x="1251" y="1260"/>
                  </a:lnTo>
                  <a:lnTo>
                    <a:pt x="1255" y="1280"/>
                  </a:lnTo>
                  <a:lnTo>
                    <a:pt x="1245" y="1282"/>
                  </a:lnTo>
                  <a:lnTo>
                    <a:pt x="1238" y="1280"/>
                  </a:lnTo>
                  <a:lnTo>
                    <a:pt x="1231" y="1278"/>
                  </a:lnTo>
                  <a:lnTo>
                    <a:pt x="1221" y="1278"/>
                  </a:lnTo>
                  <a:lnTo>
                    <a:pt x="1216" y="1286"/>
                  </a:lnTo>
                  <a:lnTo>
                    <a:pt x="1210" y="1295"/>
                  </a:lnTo>
                  <a:lnTo>
                    <a:pt x="1203" y="1293"/>
                  </a:lnTo>
                  <a:lnTo>
                    <a:pt x="1194" y="1289"/>
                  </a:lnTo>
                  <a:lnTo>
                    <a:pt x="1190" y="1297"/>
                  </a:lnTo>
                  <a:lnTo>
                    <a:pt x="1184" y="1304"/>
                  </a:lnTo>
                  <a:lnTo>
                    <a:pt x="1179" y="1304"/>
                  </a:lnTo>
                  <a:lnTo>
                    <a:pt x="1173" y="1302"/>
                  </a:lnTo>
                  <a:lnTo>
                    <a:pt x="1170" y="1302"/>
                  </a:lnTo>
                  <a:lnTo>
                    <a:pt x="1168" y="1302"/>
                  </a:lnTo>
                  <a:lnTo>
                    <a:pt x="1164" y="1304"/>
                  </a:lnTo>
                  <a:lnTo>
                    <a:pt x="1162" y="1308"/>
                  </a:lnTo>
                  <a:lnTo>
                    <a:pt x="1159" y="1314"/>
                  </a:lnTo>
                  <a:lnTo>
                    <a:pt x="1159" y="1319"/>
                  </a:lnTo>
                  <a:lnTo>
                    <a:pt x="1159" y="1323"/>
                  </a:lnTo>
                  <a:lnTo>
                    <a:pt x="1160" y="1325"/>
                  </a:lnTo>
                  <a:lnTo>
                    <a:pt x="1166" y="1328"/>
                  </a:lnTo>
                  <a:lnTo>
                    <a:pt x="1168" y="1334"/>
                  </a:lnTo>
                  <a:lnTo>
                    <a:pt x="1160" y="1341"/>
                  </a:lnTo>
                  <a:lnTo>
                    <a:pt x="1155" y="1347"/>
                  </a:lnTo>
                  <a:lnTo>
                    <a:pt x="1157" y="1360"/>
                  </a:lnTo>
                  <a:lnTo>
                    <a:pt x="1160" y="1371"/>
                  </a:lnTo>
                  <a:lnTo>
                    <a:pt x="1159" y="1382"/>
                  </a:lnTo>
                  <a:lnTo>
                    <a:pt x="1157" y="1391"/>
                  </a:lnTo>
                  <a:lnTo>
                    <a:pt x="1164" y="1399"/>
                  </a:lnTo>
                  <a:lnTo>
                    <a:pt x="1170" y="1410"/>
                  </a:lnTo>
                  <a:lnTo>
                    <a:pt x="1162" y="1411"/>
                  </a:lnTo>
                  <a:lnTo>
                    <a:pt x="1153" y="1417"/>
                  </a:lnTo>
                  <a:lnTo>
                    <a:pt x="1168" y="1430"/>
                  </a:lnTo>
                  <a:lnTo>
                    <a:pt x="1183" y="1441"/>
                  </a:lnTo>
                  <a:lnTo>
                    <a:pt x="1177" y="1450"/>
                  </a:lnTo>
                  <a:lnTo>
                    <a:pt x="1173" y="1461"/>
                  </a:lnTo>
                  <a:lnTo>
                    <a:pt x="1183" y="1471"/>
                  </a:lnTo>
                  <a:lnTo>
                    <a:pt x="1190" y="1480"/>
                  </a:lnTo>
                  <a:lnTo>
                    <a:pt x="1183" y="1493"/>
                  </a:lnTo>
                  <a:lnTo>
                    <a:pt x="1175" y="1506"/>
                  </a:lnTo>
                  <a:lnTo>
                    <a:pt x="1192" y="1511"/>
                  </a:lnTo>
                  <a:lnTo>
                    <a:pt x="1208" y="1522"/>
                  </a:lnTo>
                  <a:lnTo>
                    <a:pt x="1207" y="1533"/>
                  </a:lnTo>
                  <a:lnTo>
                    <a:pt x="1207" y="1548"/>
                  </a:lnTo>
                  <a:lnTo>
                    <a:pt x="1199" y="1556"/>
                  </a:lnTo>
                  <a:lnTo>
                    <a:pt x="1197" y="1563"/>
                  </a:lnTo>
                  <a:lnTo>
                    <a:pt x="1197" y="1570"/>
                  </a:lnTo>
                  <a:lnTo>
                    <a:pt x="1201" y="1576"/>
                  </a:lnTo>
                  <a:lnTo>
                    <a:pt x="1210" y="1585"/>
                  </a:lnTo>
                  <a:lnTo>
                    <a:pt x="1218" y="1591"/>
                  </a:lnTo>
                  <a:lnTo>
                    <a:pt x="1218" y="1598"/>
                  </a:lnTo>
                  <a:lnTo>
                    <a:pt x="1216" y="1604"/>
                  </a:lnTo>
                  <a:lnTo>
                    <a:pt x="1216" y="1609"/>
                  </a:lnTo>
                  <a:lnTo>
                    <a:pt x="1212" y="1613"/>
                  </a:lnTo>
                  <a:lnTo>
                    <a:pt x="1190" y="1622"/>
                  </a:lnTo>
                  <a:lnTo>
                    <a:pt x="1168" y="1633"/>
                  </a:lnTo>
                  <a:lnTo>
                    <a:pt x="1149" y="1642"/>
                  </a:lnTo>
                  <a:lnTo>
                    <a:pt x="1144" y="1650"/>
                  </a:lnTo>
                  <a:lnTo>
                    <a:pt x="1147" y="1661"/>
                  </a:lnTo>
                  <a:lnTo>
                    <a:pt x="1147" y="1672"/>
                  </a:lnTo>
                  <a:lnTo>
                    <a:pt x="1138" y="1676"/>
                  </a:lnTo>
                  <a:lnTo>
                    <a:pt x="1129" y="1676"/>
                  </a:lnTo>
                  <a:lnTo>
                    <a:pt x="1118" y="1674"/>
                  </a:lnTo>
                  <a:lnTo>
                    <a:pt x="1103" y="1674"/>
                  </a:lnTo>
                  <a:lnTo>
                    <a:pt x="1088" y="1681"/>
                  </a:lnTo>
                  <a:lnTo>
                    <a:pt x="1070" y="1689"/>
                  </a:lnTo>
                  <a:lnTo>
                    <a:pt x="1059" y="1687"/>
                  </a:lnTo>
                  <a:lnTo>
                    <a:pt x="1050" y="1689"/>
                  </a:lnTo>
                  <a:lnTo>
                    <a:pt x="1044" y="1690"/>
                  </a:lnTo>
                  <a:lnTo>
                    <a:pt x="1038" y="1694"/>
                  </a:lnTo>
                  <a:lnTo>
                    <a:pt x="1031" y="1705"/>
                  </a:lnTo>
                  <a:lnTo>
                    <a:pt x="1018" y="1714"/>
                  </a:lnTo>
                  <a:lnTo>
                    <a:pt x="1000" y="1709"/>
                  </a:lnTo>
                  <a:lnTo>
                    <a:pt x="981" y="1703"/>
                  </a:lnTo>
                  <a:lnTo>
                    <a:pt x="957" y="1711"/>
                  </a:lnTo>
                  <a:lnTo>
                    <a:pt x="935" y="1718"/>
                  </a:lnTo>
                  <a:lnTo>
                    <a:pt x="929" y="1716"/>
                  </a:lnTo>
                  <a:lnTo>
                    <a:pt x="924" y="1714"/>
                  </a:lnTo>
                  <a:lnTo>
                    <a:pt x="920" y="1709"/>
                  </a:lnTo>
                  <a:lnTo>
                    <a:pt x="913" y="1705"/>
                  </a:lnTo>
                  <a:lnTo>
                    <a:pt x="907" y="1700"/>
                  </a:lnTo>
                  <a:lnTo>
                    <a:pt x="898" y="1696"/>
                  </a:lnTo>
                  <a:lnTo>
                    <a:pt x="889" y="1692"/>
                  </a:lnTo>
                  <a:lnTo>
                    <a:pt x="874" y="1692"/>
                  </a:lnTo>
                  <a:lnTo>
                    <a:pt x="848" y="1696"/>
                  </a:lnTo>
                  <a:lnTo>
                    <a:pt x="828" y="1698"/>
                  </a:lnTo>
                  <a:lnTo>
                    <a:pt x="815" y="1690"/>
                  </a:lnTo>
                  <a:lnTo>
                    <a:pt x="802" y="1683"/>
                  </a:lnTo>
                  <a:lnTo>
                    <a:pt x="778" y="1679"/>
                  </a:lnTo>
                  <a:lnTo>
                    <a:pt x="767" y="1676"/>
                  </a:lnTo>
                  <a:lnTo>
                    <a:pt x="752" y="1683"/>
                  </a:lnTo>
                  <a:lnTo>
                    <a:pt x="737" y="1687"/>
                  </a:lnTo>
                  <a:lnTo>
                    <a:pt x="723" y="1690"/>
                  </a:lnTo>
                  <a:lnTo>
                    <a:pt x="704" y="1692"/>
                  </a:lnTo>
                  <a:lnTo>
                    <a:pt x="693" y="1690"/>
                  </a:lnTo>
                  <a:lnTo>
                    <a:pt x="686" y="1687"/>
                  </a:lnTo>
                  <a:lnTo>
                    <a:pt x="682" y="1681"/>
                  </a:lnTo>
                  <a:lnTo>
                    <a:pt x="680" y="1674"/>
                  </a:lnTo>
                  <a:lnTo>
                    <a:pt x="680" y="1668"/>
                  </a:lnTo>
                  <a:lnTo>
                    <a:pt x="680" y="1661"/>
                  </a:lnTo>
                  <a:lnTo>
                    <a:pt x="678" y="1655"/>
                  </a:lnTo>
                  <a:lnTo>
                    <a:pt x="676" y="1652"/>
                  </a:lnTo>
                  <a:lnTo>
                    <a:pt x="671" y="1652"/>
                  </a:lnTo>
                  <a:lnTo>
                    <a:pt x="663" y="1654"/>
                  </a:lnTo>
                  <a:lnTo>
                    <a:pt x="660" y="1655"/>
                  </a:lnTo>
                  <a:lnTo>
                    <a:pt x="656" y="1654"/>
                  </a:lnTo>
                  <a:lnTo>
                    <a:pt x="652" y="1652"/>
                  </a:lnTo>
                  <a:lnTo>
                    <a:pt x="649" y="1648"/>
                  </a:lnTo>
                  <a:lnTo>
                    <a:pt x="647" y="1633"/>
                  </a:lnTo>
                  <a:lnTo>
                    <a:pt x="647" y="1618"/>
                  </a:lnTo>
                  <a:lnTo>
                    <a:pt x="638" y="1611"/>
                  </a:lnTo>
                  <a:lnTo>
                    <a:pt x="628" y="1607"/>
                  </a:lnTo>
                  <a:lnTo>
                    <a:pt x="632" y="1598"/>
                  </a:lnTo>
                  <a:lnTo>
                    <a:pt x="632" y="1593"/>
                  </a:lnTo>
                  <a:lnTo>
                    <a:pt x="630" y="1589"/>
                  </a:lnTo>
                  <a:lnTo>
                    <a:pt x="626" y="1585"/>
                  </a:lnTo>
                  <a:lnTo>
                    <a:pt x="619" y="1581"/>
                  </a:lnTo>
                  <a:lnTo>
                    <a:pt x="615" y="1574"/>
                  </a:lnTo>
                  <a:lnTo>
                    <a:pt x="614" y="1561"/>
                  </a:lnTo>
                  <a:lnTo>
                    <a:pt x="612" y="1554"/>
                  </a:lnTo>
                  <a:lnTo>
                    <a:pt x="608" y="1550"/>
                  </a:lnTo>
                  <a:lnTo>
                    <a:pt x="604" y="1548"/>
                  </a:lnTo>
                  <a:lnTo>
                    <a:pt x="602" y="1548"/>
                  </a:lnTo>
                  <a:lnTo>
                    <a:pt x="599" y="1548"/>
                  </a:lnTo>
                  <a:lnTo>
                    <a:pt x="597" y="1546"/>
                  </a:lnTo>
                  <a:lnTo>
                    <a:pt x="593" y="1543"/>
                  </a:lnTo>
                  <a:lnTo>
                    <a:pt x="595" y="1533"/>
                  </a:lnTo>
                  <a:lnTo>
                    <a:pt x="595" y="1528"/>
                  </a:lnTo>
                  <a:lnTo>
                    <a:pt x="595" y="1520"/>
                  </a:lnTo>
                  <a:lnTo>
                    <a:pt x="591" y="1517"/>
                  </a:lnTo>
                  <a:lnTo>
                    <a:pt x="588" y="1513"/>
                  </a:lnTo>
                  <a:lnTo>
                    <a:pt x="584" y="1511"/>
                  </a:lnTo>
                  <a:lnTo>
                    <a:pt x="578" y="1509"/>
                  </a:lnTo>
                  <a:lnTo>
                    <a:pt x="573" y="1509"/>
                  </a:lnTo>
                  <a:lnTo>
                    <a:pt x="571" y="1515"/>
                  </a:lnTo>
                  <a:lnTo>
                    <a:pt x="567" y="1520"/>
                  </a:lnTo>
                  <a:lnTo>
                    <a:pt x="566" y="1522"/>
                  </a:lnTo>
                  <a:lnTo>
                    <a:pt x="564" y="1522"/>
                  </a:lnTo>
                  <a:lnTo>
                    <a:pt x="560" y="1522"/>
                  </a:lnTo>
                  <a:lnTo>
                    <a:pt x="554" y="1519"/>
                  </a:lnTo>
                  <a:lnTo>
                    <a:pt x="549" y="1522"/>
                  </a:lnTo>
                  <a:lnTo>
                    <a:pt x="542" y="1526"/>
                  </a:lnTo>
                  <a:lnTo>
                    <a:pt x="532" y="1528"/>
                  </a:lnTo>
                  <a:lnTo>
                    <a:pt x="523" y="1526"/>
                  </a:lnTo>
                  <a:lnTo>
                    <a:pt x="523" y="1517"/>
                  </a:lnTo>
                  <a:lnTo>
                    <a:pt x="523" y="1508"/>
                  </a:lnTo>
                  <a:lnTo>
                    <a:pt x="521" y="1500"/>
                  </a:lnTo>
                  <a:lnTo>
                    <a:pt x="518" y="1493"/>
                  </a:lnTo>
                  <a:lnTo>
                    <a:pt x="514" y="1487"/>
                  </a:lnTo>
                  <a:lnTo>
                    <a:pt x="508" y="1482"/>
                  </a:lnTo>
                  <a:lnTo>
                    <a:pt x="503" y="1476"/>
                  </a:lnTo>
                  <a:lnTo>
                    <a:pt x="495" y="1472"/>
                  </a:lnTo>
                  <a:lnTo>
                    <a:pt x="482" y="1465"/>
                  </a:lnTo>
                  <a:lnTo>
                    <a:pt x="466" y="1463"/>
                  </a:lnTo>
                  <a:lnTo>
                    <a:pt x="449" y="1461"/>
                  </a:lnTo>
                  <a:lnTo>
                    <a:pt x="433" y="1463"/>
                  </a:lnTo>
                  <a:lnTo>
                    <a:pt x="421" y="1485"/>
                  </a:lnTo>
                  <a:lnTo>
                    <a:pt x="416" y="1500"/>
                  </a:lnTo>
                  <a:lnTo>
                    <a:pt x="414" y="1509"/>
                  </a:lnTo>
                  <a:lnTo>
                    <a:pt x="414" y="1517"/>
                  </a:lnTo>
                  <a:lnTo>
                    <a:pt x="416" y="1520"/>
                  </a:lnTo>
                  <a:lnTo>
                    <a:pt x="418" y="1524"/>
                  </a:lnTo>
                  <a:lnTo>
                    <a:pt x="416" y="1530"/>
                  </a:lnTo>
                  <a:lnTo>
                    <a:pt x="414" y="1537"/>
                  </a:lnTo>
                  <a:lnTo>
                    <a:pt x="399" y="1546"/>
                  </a:lnTo>
                  <a:lnTo>
                    <a:pt x="385" y="1557"/>
                  </a:lnTo>
                  <a:lnTo>
                    <a:pt x="381" y="1574"/>
                  </a:lnTo>
                  <a:lnTo>
                    <a:pt x="375" y="1589"/>
                  </a:lnTo>
                  <a:lnTo>
                    <a:pt x="373" y="1594"/>
                  </a:lnTo>
                  <a:lnTo>
                    <a:pt x="370" y="1600"/>
                  </a:lnTo>
                  <a:lnTo>
                    <a:pt x="366" y="1604"/>
                  </a:lnTo>
                  <a:lnTo>
                    <a:pt x="360" y="1605"/>
                  </a:lnTo>
                  <a:lnTo>
                    <a:pt x="360" y="1615"/>
                  </a:lnTo>
                  <a:lnTo>
                    <a:pt x="357" y="1622"/>
                  </a:lnTo>
                  <a:lnTo>
                    <a:pt x="353" y="1622"/>
                  </a:lnTo>
                  <a:lnTo>
                    <a:pt x="351" y="1618"/>
                  </a:lnTo>
                  <a:lnTo>
                    <a:pt x="351" y="1617"/>
                  </a:lnTo>
                  <a:lnTo>
                    <a:pt x="351" y="1611"/>
                  </a:lnTo>
                  <a:lnTo>
                    <a:pt x="349" y="1604"/>
                  </a:lnTo>
                  <a:lnTo>
                    <a:pt x="348" y="1596"/>
                  </a:lnTo>
                  <a:lnTo>
                    <a:pt x="336" y="1585"/>
                  </a:lnTo>
                  <a:lnTo>
                    <a:pt x="329" y="1578"/>
                  </a:lnTo>
                  <a:lnTo>
                    <a:pt x="322" y="1589"/>
                  </a:lnTo>
                  <a:lnTo>
                    <a:pt x="316" y="1593"/>
                  </a:lnTo>
                  <a:lnTo>
                    <a:pt x="312" y="1594"/>
                  </a:lnTo>
                  <a:lnTo>
                    <a:pt x="307" y="1594"/>
                  </a:lnTo>
                  <a:lnTo>
                    <a:pt x="292" y="1602"/>
                  </a:lnTo>
                  <a:lnTo>
                    <a:pt x="283" y="1604"/>
                  </a:lnTo>
                  <a:lnTo>
                    <a:pt x="277" y="1604"/>
                  </a:lnTo>
                  <a:lnTo>
                    <a:pt x="268" y="1605"/>
                  </a:lnTo>
                  <a:lnTo>
                    <a:pt x="257" y="1618"/>
                  </a:lnTo>
                  <a:lnTo>
                    <a:pt x="246" y="1628"/>
                  </a:lnTo>
                  <a:lnTo>
                    <a:pt x="235" y="1622"/>
                  </a:lnTo>
                  <a:lnTo>
                    <a:pt x="227" y="1617"/>
                  </a:lnTo>
                  <a:lnTo>
                    <a:pt x="224" y="1607"/>
                  </a:lnTo>
                  <a:lnTo>
                    <a:pt x="220" y="1600"/>
                  </a:lnTo>
                  <a:lnTo>
                    <a:pt x="220" y="1591"/>
                  </a:lnTo>
                  <a:lnTo>
                    <a:pt x="220" y="1583"/>
                  </a:lnTo>
                  <a:lnTo>
                    <a:pt x="220" y="1578"/>
                  </a:lnTo>
                  <a:lnTo>
                    <a:pt x="222" y="1574"/>
                  </a:lnTo>
                  <a:lnTo>
                    <a:pt x="220" y="1561"/>
                  </a:lnTo>
                  <a:lnTo>
                    <a:pt x="218" y="1548"/>
                  </a:lnTo>
                  <a:lnTo>
                    <a:pt x="218" y="1537"/>
                  </a:lnTo>
                  <a:lnTo>
                    <a:pt x="220" y="1526"/>
                  </a:lnTo>
                  <a:lnTo>
                    <a:pt x="224" y="1515"/>
                  </a:lnTo>
                  <a:lnTo>
                    <a:pt x="229" y="1504"/>
                  </a:lnTo>
                  <a:lnTo>
                    <a:pt x="235" y="1495"/>
                  </a:lnTo>
                  <a:lnTo>
                    <a:pt x="240" y="1487"/>
                  </a:lnTo>
                  <a:lnTo>
                    <a:pt x="240" y="1471"/>
                  </a:lnTo>
                  <a:lnTo>
                    <a:pt x="242" y="1456"/>
                  </a:lnTo>
                  <a:lnTo>
                    <a:pt x="227" y="1447"/>
                  </a:lnTo>
                  <a:lnTo>
                    <a:pt x="215" y="1437"/>
                  </a:lnTo>
                  <a:lnTo>
                    <a:pt x="203" y="1424"/>
                  </a:lnTo>
                  <a:lnTo>
                    <a:pt x="192" y="1411"/>
                  </a:lnTo>
                  <a:lnTo>
                    <a:pt x="196" y="1391"/>
                  </a:lnTo>
                  <a:lnTo>
                    <a:pt x="200" y="1369"/>
                  </a:lnTo>
                  <a:lnTo>
                    <a:pt x="194" y="1360"/>
                  </a:lnTo>
                  <a:lnTo>
                    <a:pt x="185" y="1352"/>
                  </a:lnTo>
                  <a:lnTo>
                    <a:pt x="181" y="1345"/>
                  </a:lnTo>
                  <a:lnTo>
                    <a:pt x="179" y="1338"/>
                  </a:lnTo>
                  <a:lnTo>
                    <a:pt x="178" y="1325"/>
                  </a:lnTo>
                  <a:lnTo>
                    <a:pt x="179" y="1310"/>
                  </a:lnTo>
                  <a:lnTo>
                    <a:pt x="179" y="1304"/>
                  </a:lnTo>
                  <a:lnTo>
                    <a:pt x="178" y="1297"/>
                  </a:lnTo>
                  <a:lnTo>
                    <a:pt x="174" y="1288"/>
                  </a:lnTo>
                  <a:lnTo>
                    <a:pt x="168" y="1278"/>
                  </a:lnTo>
                  <a:lnTo>
                    <a:pt x="159" y="1264"/>
                  </a:lnTo>
                  <a:lnTo>
                    <a:pt x="152" y="1256"/>
                  </a:lnTo>
                  <a:lnTo>
                    <a:pt x="143" y="1258"/>
                  </a:lnTo>
                  <a:lnTo>
                    <a:pt x="135" y="1260"/>
                  </a:lnTo>
                  <a:lnTo>
                    <a:pt x="130" y="1262"/>
                  </a:lnTo>
                  <a:lnTo>
                    <a:pt x="128" y="1262"/>
                  </a:lnTo>
                  <a:lnTo>
                    <a:pt x="124" y="1260"/>
                  </a:lnTo>
                  <a:lnTo>
                    <a:pt x="124" y="1258"/>
                  </a:lnTo>
                  <a:lnTo>
                    <a:pt x="122" y="1253"/>
                  </a:lnTo>
                  <a:lnTo>
                    <a:pt x="122" y="1247"/>
                  </a:lnTo>
                  <a:lnTo>
                    <a:pt x="122" y="1240"/>
                  </a:lnTo>
                  <a:lnTo>
                    <a:pt x="124" y="1234"/>
                  </a:lnTo>
                  <a:lnTo>
                    <a:pt x="131" y="1236"/>
                  </a:lnTo>
                  <a:lnTo>
                    <a:pt x="137" y="1236"/>
                  </a:lnTo>
                  <a:lnTo>
                    <a:pt x="141" y="1234"/>
                  </a:lnTo>
                  <a:lnTo>
                    <a:pt x="141" y="1232"/>
                  </a:lnTo>
                  <a:lnTo>
                    <a:pt x="143" y="1229"/>
                  </a:lnTo>
                  <a:lnTo>
                    <a:pt x="141" y="1223"/>
                  </a:lnTo>
                  <a:lnTo>
                    <a:pt x="126" y="1199"/>
                  </a:lnTo>
                  <a:lnTo>
                    <a:pt x="111" y="1206"/>
                  </a:lnTo>
                  <a:lnTo>
                    <a:pt x="104" y="1203"/>
                  </a:lnTo>
                  <a:lnTo>
                    <a:pt x="94" y="1201"/>
                  </a:lnTo>
                  <a:lnTo>
                    <a:pt x="83" y="1201"/>
                  </a:lnTo>
                  <a:lnTo>
                    <a:pt x="74" y="1203"/>
                  </a:lnTo>
                  <a:lnTo>
                    <a:pt x="67" y="1197"/>
                  </a:lnTo>
                  <a:lnTo>
                    <a:pt x="61" y="1192"/>
                  </a:lnTo>
                  <a:lnTo>
                    <a:pt x="54" y="1192"/>
                  </a:lnTo>
                  <a:lnTo>
                    <a:pt x="48" y="1195"/>
                  </a:lnTo>
                  <a:lnTo>
                    <a:pt x="45" y="1195"/>
                  </a:lnTo>
                  <a:lnTo>
                    <a:pt x="41" y="1195"/>
                  </a:lnTo>
                  <a:lnTo>
                    <a:pt x="37" y="1193"/>
                  </a:lnTo>
                  <a:lnTo>
                    <a:pt x="30" y="1188"/>
                  </a:lnTo>
                  <a:lnTo>
                    <a:pt x="28" y="1184"/>
                  </a:lnTo>
                  <a:lnTo>
                    <a:pt x="28" y="1180"/>
                  </a:lnTo>
                  <a:lnTo>
                    <a:pt x="28" y="1177"/>
                  </a:lnTo>
                  <a:lnTo>
                    <a:pt x="32" y="1173"/>
                  </a:lnTo>
                  <a:lnTo>
                    <a:pt x="37" y="1166"/>
                  </a:lnTo>
                  <a:lnTo>
                    <a:pt x="45" y="1162"/>
                  </a:lnTo>
                  <a:lnTo>
                    <a:pt x="39" y="1156"/>
                  </a:lnTo>
                  <a:lnTo>
                    <a:pt x="35" y="1151"/>
                  </a:lnTo>
                  <a:lnTo>
                    <a:pt x="50" y="1132"/>
                  </a:lnTo>
                  <a:lnTo>
                    <a:pt x="67" y="1107"/>
                  </a:lnTo>
                  <a:lnTo>
                    <a:pt x="58" y="1099"/>
                  </a:lnTo>
                  <a:lnTo>
                    <a:pt x="54" y="1090"/>
                  </a:lnTo>
                  <a:lnTo>
                    <a:pt x="50" y="1084"/>
                  </a:lnTo>
                  <a:lnTo>
                    <a:pt x="48" y="1077"/>
                  </a:lnTo>
                  <a:lnTo>
                    <a:pt x="35" y="1064"/>
                  </a:lnTo>
                  <a:lnTo>
                    <a:pt x="22" y="1049"/>
                  </a:lnTo>
                  <a:lnTo>
                    <a:pt x="26" y="1031"/>
                  </a:lnTo>
                  <a:lnTo>
                    <a:pt x="30" y="1014"/>
                  </a:lnTo>
                  <a:lnTo>
                    <a:pt x="30" y="1007"/>
                  </a:lnTo>
                  <a:lnTo>
                    <a:pt x="28" y="1001"/>
                  </a:lnTo>
                  <a:lnTo>
                    <a:pt x="22" y="998"/>
                  </a:lnTo>
                  <a:lnTo>
                    <a:pt x="19" y="996"/>
                  </a:lnTo>
                  <a:lnTo>
                    <a:pt x="13" y="992"/>
                  </a:lnTo>
                  <a:lnTo>
                    <a:pt x="10" y="990"/>
                  </a:lnTo>
                  <a:lnTo>
                    <a:pt x="8" y="986"/>
                  </a:lnTo>
                  <a:lnTo>
                    <a:pt x="6" y="983"/>
                  </a:lnTo>
                  <a:lnTo>
                    <a:pt x="26" y="975"/>
                  </a:lnTo>
                  <a:lnTo>
                    <a:pt x="45" y="968"/>
                  </a:lnTo>
                  <a:lnTo>
                    <a:pt x="45" y="955"/>
                  </a:lnTo>
                  <a:lnTo>
                    <a:pt x="43" y="938"/>
                  </a:lnTo>
                  <a:lnTo>
                    <a:pt x="39" y="922"/>
                  </a:lnTo>
                  <a:lnTo>
                    <a:pt x="37" y="901"/>
                  </a:lnTo>
                  <a:lnTo>
                    <a:pt x="35" y="874"/>
                  </a:lnTo>
                  <a:lnTo>
                    <a:pt x="34" y="850"/>
                  </a:lnTo>
                  <a:lnTo>
                    <a:pt x="30" y="829"/>
                  </a:lnTo>
                  <a:lnTo>
                    <a:pt x="24" y="813"/>
                  </a:lnTo>
                  <a:lnTo>
                    <a:pt x="17" y="804"/>
                  </a:lnTo>
                  <a:lnTo>
                    <a:pt x="8" y="796"/>
                  </a:lnTo>
                  <a:lnTo>
                    <a:pt x="4" y="791"/>
                  </a:lnTo>
                  <a:lnTo>
                    <a:pt x="0" y="787"/>
                  </a:lnTo>
                  <a:lnTo>
                    <a:pt x="0" y="779"/>
                  </a:lnTo>
                  <a:lnTo>
                    <a:pt x="0" y="772"/>
                  </a:lnTo>
                  <a:lnTo>
                    <a:pt x="11" y="772"/>
                  </a:lnTo>
                  <a:lnTo>
                    <a:pt x="26" y="772"/>
                  </a:lnTo>
                  <a:lnTo>
                    <a:pt x="46" y="755"/>
                  </a:lnTo>
                  <a:lnTo>
                    <a:pt x="63" y="743"/>
                  </a:lnTo>
                  <a:lnTo>
                    <a:pt x="76" y="744"/>
                  </a:lnTo>
                  <a:lnTo>
                    <a:pt x="91" y="746"/>
                  </a:lnTo>
                  <a:lnTo>
                    <a:pt x="94" y="726"/>
                  </a:lnTo>
                  <a:lnTo>
                    <a:pt x="94" y="706"/>
                  </a:lnTo>
                  <a:lnTo>
                    <a:pt x="98" y="700"/>
                  </a:lnTo>
                  <a:lnTo>
                    <a:pt x="102" y="694"/>
                  </a:lnTo>
                  <a:lnTo>
                    <a:pt x="109" y="691"/>
                  </a:lnTo>
                  <a:lnTo>
                    <a:pt x="120" y="685"/>
                  </a:lnTo>
                  <a:lnTo>
                    <a:pt x="126" y="678"/>
                  </a:lnTo>
                  <a:lnTo>
                    <a:pt x="128" y="667"/>
                  </a:lnTo>
                  <a:lnTo>
                    <a:pt x="150" y="645"/>
                  </a:lnTo>
                  <a:lnTo>
                    <a:pt x="172" y="622"/>
                  </a:lnTo>
                  <a:lnTo>
                    <a:pt x="170" y="617"/>
                  </a:lnTo>
                  <a:lnTo>
                    <a:pt x="168" y="613"/>
                  </a:lnTo>
                  <a:lnTo>
                    <a:pt x="167" y="609"/>
                  </a:lnTo>
                  <a:lnTo>
                    <a:pt x="163" y="606"/>
                  </a:lnTo>
                  <a:lnTo>
                    <a:pt x="155" y="598"/>
                  </a:lnTo>
                  <a:lnTo>
                    <a:pt x="150" y="593"/>
                  </a:lnTo>
                  <a:lnTo>
                    <a:pt x="148" y="576"/>
                  </a:lnTo>
                  <a:lnTo>
                    <a:pt x="146" y="560"/>
                  </a:lnTo>
                  <a:lnTo>
                    <a:pt x="143" y="552"/>
                  </a:lnTo>
                  <a:lnTo>
                    <a:pt x="139" y="547"/>
                  </a:lnTo>
                  <a:lnTo>
                    <a:pt x="135" y="541"/>
                  </a:lnTo>
                  <a:lnTo>
                    <a:pt x="130" y="537"/>
                  </a:lnTo>
                  <a:lnTo>
                    <a:pt x="118" y="530"/>
                  </a:lnTo>
                  <a:lnTo>
                    <a:pt x="109" y="523"/>
                  </a:lnTo>
                  <a:lnTo>
                    <a:pt x="104" y="510"/>
                  </a:lnTo>
                  <a:lnTo>
                    <a:pt x="100" y="495"/>
                  </a:lnTo>
                  <a:lnTo>
                    <a:pt x="94" y="489"/>
                  </a:lnTo>
                  <a:lnTo>
                    <a:pt x="93" y="484"/>
                  </a:lnTo>
                  <a:lnTo>
                    <a:pt x="93" y="478"/>
                  </a:lnTo>
                  <a:lnTo>
                    <a:pt x="94" y="473"/>
                  </a:lnTo>
                  <a:lnTo>
                    <a:pt x="96" y="464"/>
                  </a:lnTo>
                  <a:lnTo>
                    <a:pt x="98" y="456"/>
                  </a:lnTo>
                  <a:lnTo>
                    <a:pt x="91" y="451"/>
                  </a:lnTo>
                  <a:lnTo>
                    <a:pt x="87" y="445"/>
                  </a:lnTo>
                  <a:lnTo>
                    <a:pt x="85" y="439"/>
                  </a:lnTo>
                  <a:lnTo>
                    <a:pt x="85" y="434"/>
                  </a:lnTo>
                  <a:lnTo>
                    <a:pt x="91" y="423"/>
                  </a:lnTo>
                  <a:lnTo>
                    <a:pt x="100" y="408"/>
                  </a:lnTo>
                  <a:lnTo>
                    <a:pt x="111" y="414"/>
                  </a:lnTo>
                  <a:lnTo>
                    <a:pt x="124" y="419"/>
                  </a:lnTo>
                  <a:lnTo>
                    <a:pt x="128" y="419"/>
                  </a:lnTo>
                  <a:lnTo>
                    <a:pt x="131" y="417"/>
                  </a:lnTo>
                  <a:lnTo>
                    <a:pt x="135" y="415"/>
                  </a:lnTo>
                  <a:lnTo>
                    <a:pt x="137" y="412"/>
                  </a:lnTo>
                  <a:lnTo>
                    <a:pt x="135" y="406"/>
                  </a:lnTo>
                  <a:lnTo>
                    <a:pt x="133" y="403"/>
                  </a:lnTo>
                  <a:lnTo>
                    <a:pt x="131" y="397"/>
                  </a:lnTo>
                  <a:lnTo>
                    <a:pt x="133" y="391"/>
                  </a:lnTo>
                  <a:lnTo>
                    <a:pt x="135" y="391"/>
                  </a:lnTo>
                  <a:lnTo>
                    <a:pt x="137" y="391"/>
                  </a:lnTo>
                  <a:lnTo>
                    <a:pt x="139" y="391"/>
                  </a:lnTo>
                  <a:lnTo>
                    <a:pt x="139" y="393"/>
                  </a:lnTo>
                  <a:lnTo>
                    <a:pt x="141" y="399"/>
                  </a:lnTo>
                  <a:lnTo>
                    <a:pt x="143" y="404"/>
                  </a:lnTo>
                  <a:lnTo>
                    <a:pt x="148" y="415"/>
                  </a:lnTo>
                  <a:lnTo>
                    <a:pt x="148" y="421"/>
                  </a:lnTo>
                  <a:lnTo>
                    <a:pt x="146" y="425"/>
                  </a:lnTo>
                  <a:lnTo>
                    <a:pt x="144" y="432"/>
                  </a:lnTo>
                  <a:lnTo>
                    <a:pt x="150" y="439"/>
                  </a:lnTo>
                  <a:lnTo>
                    <a:pt x="157" y="443"/>
                  </a:lnTo>
                  <a:lnTo>
                    <a:pt x="165" y="445"/>
                  </a:lnTo>
                  <a:lnTo>
                    <a:pt x="172" y="445"/>
                  </a:lnTo>
                  <a:lnTo>
                    <a:pt x="163" y="436"/>
                  </a:lnTo>
                  <a:lnTo>
                    <a:pt x="159" y="427"/>
                  </a:lnTo>
                  <a:lnTo>
                    <a:pt x="163" y="423"/>
                  </a:lnTo>
                  <a:lnTo>
                    <a:pt x="176" y="421"/>
                  </a:lnTo>
                  <a:lnTo>
                    <a:pt x="187" y="414"/>
                  </a:lnTo>
                  <a:lnTo>
                    <a:pt x="196" y="403"/>
                  </a:lnTo>
                  <a:lnTo>
                    <a:pt x="203" y="399"/>
                  </a:lnTo>
                  <a:lnTo>
                    <a:pt x="211" y="397"/>
                  </a:lnTo>
                  <a:lnTo>
                    <a:pt x="222" y="397"/>
                  </a:lnTo>
                  <a:lnTo>
                    <a:pt x="237" y="399"/>
                  </a:lnTo>
                  <a:lnTo>
                    <a:pt x="251" y="393"/>
                  </a:lnTo>
                  <a:lnTo>
                    <a:pt x="266" y="391"/>
                  </a:lnTo>
                  <a:lnTo>
                    <a:pt x="274" y="391"/>
                  </a:lnTo>
                  <a:lnTo>
                    <a:pt x="279" y="393"/>
                  </a:lnTo>
                  <a:lnTo>
                    <a:pt x="283" y="397"/>
                  </a:lnTo>
                  <a:lnTo>
                    <a:pt x="285" y="403"/>
                  </a:lnTo>
                  <a:lnTo>
                    <a:pt x="281" y="406"/>
                  </a:lnTo>
                  <a:lnTo>
                    <a:pt x="279" y="408"/>
                  </a:lnTo>
                  <a:lnTo>
                    <a:pt x="277" y="412"/>
                  </a:lnTo>
                  <a:lnTo>
                    <a:pt x="277" y="415"/>
                  </a:lnTo>
                  <a:lnTo>
                    <a:pt x="279" y="417"/>
                  </a:lnTo>
                  <a:lnTo>
                    <a:pt x="283" y="421"/>
                  </a:lnTo>
                  <a:lnTo>
                    <a:pt x="290" y="423"/>
                  </a:lnTo>
                  <a:lnTo>
                    <a:pt x="298" y="425"/>
                  </a:lnTo>
                  <a:lnTo>
                    <a:pt x="312" y="425"/>
                  </a:lnTo>
                  <a:lnTo>
                    <a:pt x="325" y="427"/>
                  </a:lnTo>
                  <a:lnTo>
                    <a:pt x="336" y="428"/>
                  </a:lnTo>
                  <a:lnTo>
                    <a:pt x="342" y="430"/>
                  </a:lnTo>
                  <a:lnTo>
                    <a:pt x="355" y="425"/>
                  </a:lnTo>
                  <a:lnTo>
                    <a:pt x="373" y="415"/>
                  </a:lnTo>
                  <a:lnTo>
                    <a:pt x="396" y="406"/>
                  </a:lnTo>
                  <a:lnTo>
                    <a:pt x="407" y="401"/>
                  </a:lnTo>
                  <a:lnTo>
                    <a:pt x="407" y="391"/>
                  </a:lnTo>
                  <a:lnTo>
                    <a:pt x="403" y="386"/>
                  </a:lnTo>
                  <a:lnTo>
                    <a:pt x="399" y="382"/>
                  </a:lnTo>
                  <a:lnTo>
                    <a:pt x="396" y="379"/>
                  </a:lnTo>
                  <a:lnTo>
                    <a:pt x="394" y="373"/>
                  </a:lnTo>
                  <a:lnTo>
                    <a:pt x="396" y="367"/>
                  </a:lnTo>
                  <a:lnTo>
                    <a:pt x="388" y="360"/>
                  </a:lnTo>
                  <a:lnTo>
                    <a:pt x="386" y="354"/>
                  </a:lnTo>
                  <a:lnTo>
                    <a:pt x="386" y="351"/>
                  </a:lnTo>
                  <a:lnTo>
                    <a:pt x="388" y="349"/>
                  </a:lnTo>
                  <a:lnTo>
                    <a:pt x="392" y="345"/>
                  </a:lnTo>
                  <a:lnTo>
                    <a:pt x="399" y="343"/>
                  </a:lnTo>
                  <a:lnTo>
                    <a:pt x="403" y="338"/>
                  </a:lnTo>
                  <a:lnTo>
                    <a:pt x="407" y="334"/>
                  </a:lnTo>
                  <a:lnTo>
                    <a:pt x="410" y="332"/>
                  </a:lnTo>
                  <a:lnTo>
                    <a:pt x="414" y="332"/>
                  </a:lnTo>
                  <a:lnTo>
                    <a:pt x="423" y="336"/>
                  </a:lnTo>
                  <a:lnTo>
                    <a:pt x="433" y="343"/>
                  </a:lnTo>
                  <a:lnTo>
                    <a:pt x="436" y="342"/>
                  </a:lnTo>
                  <a:lnTo>
                    <a:pt x="440" y="342"/>
                  </a:lnTo>
                  <a:lnTo>
                    <a:pt x="445" y="340"/>
                  </a:lnTo>
                  <a:lnTo>
                    <a:pt x="451" y="343"/>
                  </a:lnTo>
                  <a:lnTo>
                    <a:pt x="455" y="340"/>
                  </a:lnTo>
                  <a:lnTo>
                    <a:pt x="460" y="340"/>
                  </a:lnTo>
                  <a:lnTo>
                    <a:pt x="464" y="340"/>
                  </a:lnTo>
                  <a:lnTo>
                    <a:pt x="469" y="340"/>
                  </a:lnTo>
                  <a:lnTo>
                    <a:pt x="473" y="329"/>
                  </a:lnTo>
                  <a:lnTo>
                    <a:pt x="479" y="318"/>
                  </a:lnTo>
                  <a:lnTo>
                    <a:pt x="482" y="316"/>
                  </a:lnTo>
                  <a:lnTo>
                    <a:pt x="486" y="316"/>
                  </a:lnTo>
                  <a:lnTo>
                    <a:pt x="492" y="318"/>
                  </a:lnTo>
                  <a:lnTo>
                    <a:pt x="495" y="319"/>
                  </a:lnTo>
                  <a:lnTo>
                    <a:pt x="506" y="325"/>
                  </a:lnTo>
                  <a:lnTo>
                    <a:pt x="514" y="332"/>
                  </a:lnTo>
                  <a:lnTo>
                    <a:pt x="527" y="340"/>
                  </a:lnTo>
                  <a:lnTo>
                    <a:pt x="536" y="347"/>
                  </a:lnTo>
                  <a:lnTo>
                    <a:pt x="543" y="358"/>
                  </a:lnTo>
                  <a:lnTo>
                    <a:pt x="551" y="371"/>
                  </a:lnTo>
                  <a:lnTo>
                    <a:pt x="549" y="377"/>
                  </a:lnTo>
                  <a:lnTo>
                    <a:pt x="543" y="379"/>
                  </a:lnTo>
                  <a:lnTo>
                    <a:pt x="542" y="380"/>
                  </a:lnTo>
                  <a:lnTo>
                    <a:pt x="542" y="382"/>
                  </a:lnTo>
                  <a:lnTo>
                    <a:pt x="542" y="384"/>
                  </a:lnTo>
                  <a:lnTo>
                    <a:pt x="543" y="388"/>
                  </a:lnTo>
                  <a:lnTo>
                    <a:pt x="551" y="386"/>
                  </a:lnTo>
                  <a:lnTo>
                    <a:pt x="558" y="388"/>
                  </a:lnTo>
                  <a:lnTo>
                    <a:pt x="564" y="391"/>
                  </a:lnTo>
                  <a:lnTo>
                    <a:pt x="571" y="401"/>
                  </a:lnTo>
                  <a:lnTo>
                    <a:pt x="571" y="406"/>
                  </a:lnTo>
                  <a:lnTo>
                    <a:pt x="569" y="410"/>
                  </a:lnTo>
                  <a:lnTo>
                    <a:pt x="567" y="412"/>
                  </a:lnTo>
                  <a:lnTo>
                    <a:pt x="564" y="414"/>
                  </a:lnTo>
                  <a:lnTo>
                    <a:pt x="556" y="415"/>
                  </a:lnTo>
                  <a:lnTo>
                    <a:pt x="547" y="417"/>
                  </a:lnTo>
                  <a:lnTo>
                    <a:pt x="547" y="423"/>
                  </a:lnTo>
                  <a:lnTo>
                    <a:pt x="549" y="430"/>
                  </a:lnTo>
                  <a:lnTo>
                    <a:pt x="553" y="434"/>
                  </a:lnTo>
                  <a:lnTo>
                    <a:pt x="556" y="438"/>
                  </a:lnTo>
                  <a:lnTo>
                    <a:pt x="560" y="439"/>
                  </a:lnTo>
                  <a:lnTo>
                    <a:pt x="567" y="441"/>
                  </a:lnTo>
                  <a:lnTo>
                    <a:pt x="569" y="438"/>
                  </a:lnTo>
                  <a:lnTo>
                    <a:pt x="569" y="436"/>
                  </a:lnTo>
                  <a:lnTo>
                    <a:pt x="569" y="432"/>
                  </a:lnTo>
                  <a:lnTo>
                    <a:pt x="567" y="430"/>
                  </a:lnTo>
                  <a:lnTo>
                    <a:pt x="564" y="428"/>
                  </a:lnTo>
                  <a:lnTo>
                    <a:pt x="562" y="425"/>
                  </a:lnTo>
                  <a:lnTo>
                    <a:pt x="566" y="423"/>
                  </a:lnTo>
                  <a:lnTo>
                    <a:pt x="573" y="425"/>
                  </a:lnTo>
                  <a:lnTo>
                    <a:pt x="582" y="427"/>
                  </a:lnTo>
                  <a:lnTo>
                    <a:pt x="588" y="432"/>
                  </a:lnTo>
                  <a:lnTo>
                    <a:pt x="586" y="445"/>
                  </a:lnTo>
                  <a:lnTo>
                    <a:pt x="586" y="456"/>
                  </a:lnTo>
                  <a:lnTo>
                    <a:pt x="588" y="462"/>
                  </a:lnTo>
                  <a:lnTo>
                    <a:pt x="593" y="465"/>
                  </a:lnTo>
                  <a:lnTo>
                    <a:pt x="601" y="471"/>
                  </a:lnTo>
                  <a:lnTo>
                    <a:pt x="608" y="475"/>
                  </a:lnTo>
                  <a:lnTo>
                    <a:pt x="628" y="484"/>
                  </a:lnTo>
                  <a:lnTo>
                    <a:pt x="647" y="493"/>
                  </a:lnTo>
                  <a:lnTo>
                    <a:pt x="651" y="489"/>
                  </a:lnTo>
                  <a:lnTo>
                    <a:pt x="651" y="484"/>
                  </a:lnTo>
                  <a:lnTo>
                    <a:pt x="662" y="489"/>
                  </a:lnTo>
                  <a:lnTo>
                    <a:pt x="675" y="497"/>
                  </a:lnTo>
                  <a:lnTo>
                    <a:pt x="671" y="471"/>
                  </a:lnTo>
                  <a:lnTo>
                    <a:pt x="669" y="445"/>
                  </a:lnTo>
                  <a:lnTo>
                    <a:pt x="667" y="432"/>
                  </a:lnTo>
                  <a:lnTo>
                    <a:pt x="660" y="415"/>
                  </a:lnTo>
                  <a:lnTo>
                    <a:pt x="658" y="406"/>
                  </a:lnTo>
                  <a:lnTo>
                    <a:pt x="656" y="397"/>
                  </a:lnTo>
                  <a:lnTo>
                    <a:pt x="656" y="393"/>
                  </a:lnTo>
                  <a:lnTo>
                    <a:pt x="658" y="391"/>
                  </a:lnTo>
                  <a:lnTo>
                    <a:pt x="660" y="388"/>
                  </a:lnTo>
                  <a:lnTo>
                    <a:pt x="662" y="386"/>
                  </a:lnTo>
                  <a:lnTo>
                    <a:pt x="673" y="395"/>
                  </a:lnTo>
                  <a:lnTo>
                    <a:pt x="689" y="408"/>
                  </a:lnTo>
                  <a:lnTo>
                    <a:pt x="699" y="408"/>
                  </a:lnTo>
                  <a:lnTo>
                    <a:pt x="710" y="408"/>
                  </a:lnTo>
                  <a:lnTo>
                    <a:pt x="719" y="406"/>
                  </a:lnTo>
                  <a:lnTo>
                    <a:pt x="728" y="403"/>
                  </a:lnTo>
                  <a:lnTo>
                    <a:pt x="728" y="390"/>
                  </a:lnTo>
                  <a:lnTo>
                    <a:pt x="732" y="375"/>
                  </a:lnTo>
                  <a:lnTo>
                    <a:pt x="737" y="369"/>
                  </a:lnTo>
                  <a:lnTo>
                    <a:pt x="743" y="364"/>
                  </a:lnTo>
                  <a:lnTo>
                    <a:pt x="748" y="362"/>
                  </a:lnTo>
                  <a:lnTo>
                    <a:pt x="754" y="360"/>
                  </a:lnTo>
                  <a:lnTo>
                    <a:pt x="758" y="360"/>
                  </a:lnTo>
                  <a:lnTo>
                    <a:pt x="763" y="362"/>
                  </a:lnTo>
                  <a:lnTo>
                    <a:pt x="767" y="364"/>
                  </a:lnTo>
                  <a:lnTo>
                    <a:pt x="772" y="367"/>
                  </a:lnTo>
                  <a:lnTo>
                    <a:pt x="791" y="369"/>
                  </a:lnTo>
                  <a:lnTo>
                    <a:pt x="809" y="375"/>
                  </a:lnTo>
                  <a:lnTo>
                    <a:pt x="815" y="371"/>
                  </a:lnTo>
                  <a:lnTo>
                    <a:pt x="820" y="367"/>
                  </a:lnTo>
                  <a:lnTo>
                    <a:pt x="822" y="362"/>
                  </a:lnTo>
                  <a:lnTo>
                    <a:pt x="822" y="356"/>
                  </a:lnTo>
                  <a:lnTo>
                    <a:pt x="819" y="356"/>
                  </a:lnTo>
                  <a:lnTo>
                    <a:pt x="815" y="360"/>
                  </a:lnTo>
                  <a:lnTo>
                    <a:pt x="811" y="362"/>
                  </a:lnTo>
                  <a:lnTo>
                    <a:pt x="809" y="362"/>
                  </a:lnTo>
                  <a:lnTo>
                    <a:pt x="808" y="358"/>
                  </a:lnTo>
                  <a:lnTo>
                    <a:pt x="804" y="353"/>
                  </a:lnTo>
                  <a:lnTo>
                    <a:pt x="802" y="336"/>
                  </a:lnTo>
                  <a:lnTo>
                    <a:pt x="804" y="332"/>
                  </a:lnTo>
                  <a:lnTo>
                    <a:pt x="809" y="330"/>
                  </a:lnTo>
                  <a:lnTo>
                    <a:pt x="824" y="327"/>
                  </a:lnTo>
                  <a:lnTo>
                    <a:pt x="828" y="329"/>
                  </a:lnTo>
                  <a:lnTo>
                    <a:pt x="830" y="332"/>
                  </a:lnTo>
                  <a:lnTo>
                    <a:pt x="832" y="332"/>
                  </a:lnTo>
                  <a:lnTo>
                    <a:pt x="833" y="334"/>
                  </a:lnTo>
                  <a:lnTo>
                    <a:pt x="835" y="334"/>
                  </a:lnTo>
                  <a:lnTo>
                    <a:pt x="839" y="332"/>
                  </a:lnTo>
                  <a:lnTo>
                    <a:pt x="841" y="329"/>
                  </a:lnTo>
                  <a:lnTo>
                    <a:pt x="841" y="323"/>
                  </a:lnTo>
                  <a:lnTo>
                    <a:pt x="839" y="318"/>
                  </a:lnTo>
                  <a:lnTo>
                    <a:pt x="835" y="312"/>
                  </a:lnTo>
                  <a:lnTo>
                    <a:pt x="826" y="303"/>
                  </a:lnTo>
                  <a:lnTo>
                    <a:pt x="817" y="295"/>
                  </a:lnTo>
                  <a:lnTo>
                    <a:pt x="819" y="281"/>
                  </a:lnTo>
                  <a:lnTo>
                    <a:pt x="819" y="266"/>
                  </a:lnTo>
                  <a:lnTo>
                    <a:pt x="806" y="273"/>
                  </a:lnTo>
                  <a:lnTo>
                    <a:pt x="795" y="282"/>
                  </a:lnTo>
                  <a:lnTo>
                    <a:pt x="791" y="279"/>
                  </a:lnTo>
                  <a:lnTo>
                    <a:pt x="791" y="273"/>
                  </a:lnTo>
                  <a:lnTo>
                    <a:pt x="793" y="268"/>
                  </a:lnTo>
                  <a:lnTo>
                    <a:pt x="796" y="264"/>
                  </a:lnTo>
                  <a:lnTo>
                    <a:pt x="796" y="257"/>
                  </a:lnTo>
                  <a:lnTo>
                    <a:pt x="795" y="249"/>
                  </a:lnTo>
                  <a:lnTo>
                    <a:pt x="800" y="244"/>
                  </a:lnTo>
                  <a:lnTo>
                    <a:pt x="808" y="240"/>
                  </a:lnTo>
                  <a:lnTo>
                    <a:pt x="813" y="236"/>
                  </a:lnTo>
                  <a:lnTo>
                    <a:pt x="817" y="229"/>
                  </a:lnTo>
                  <a:lnTo>
                    <a:pt x="808" y="216"/>
                  </a:lnTo>
                  <a:lnTo>
                    <a:pt x="796" y="207"/>
                  </a:lnTo>
                  <a:lnTo>
                    <a:pt x="811" y="203"/>
                  </a:lnTo>
                  <a:lnTo>
                    <a:pt x="835" y="201"/>
                  </a:lnTo>
                  <a:lnTo>
                    <a:pt x="863" y="184"/>
                  </a:lnTo>
                  <a:lnTo>
                    <a:pt x="885" y="172"/>
                  </a:lnTo>
                  <a:lnTo>
                    <a:pt x="909" y="164"/>
                  </a:lnTo>
                  <a:lnTo>
                    <a:pt x="926" y="157"/>
                  </a:lnTo>
                  <a:lnTo>
                    <a:pt x="931" y="153"/>
                  </a:lnTo>
                  <a:lnTo>
                    <a:pt x="937" y="153"/>
                  </a:lnTo>
                  <a:lnTo>
                    <a:pt x="941" y="151"/>
                  </a:lnTo>
                  <a:lnTo>
                    <a:pt x="942" y="153"/>
                  </a:lnTo>
                  <a:lnTo>
                    <a:pt x="928" y="166"/>
                  </a:lnTo>
                  <a:lnTo>
                    <a:pt x="907" y="181"/>
                  </a:lnTo>
                  <a:lnTo>
                    <a:pt x="905" y="190"/>
                  </a:lnTo>
                  <a:lnTo>
                    <a:pt x="902" y="197"/>
                  </a:lnTo>
                  <a:lnTo>
                    <a:pt x="907" y="201"/>
                  </a:lnTo>
                  <a:lnTo>
                    <a:pt x="911" y="201"/>
                  </a:lnTo>
                  <a:lnTo>
                    <a:pt x="913" y="201"/>
                  </a:lnTo>
                  <a:lnTo>
                    <a:pt x="917" y="199"/>
                  </a:lnTo>
                  <a:lnTo>
                    <a:pt x="922" y="192"/>
                  </a:lnTo>
                  <a:lnTo>
                    <a:pt x="926" y="183"/>
                  </a:lnTo>
                  <a:lnTo>
                    <a:pt x="929" y="177"/>
                  </a:lnTo>
                  <a:lnTo>
                    <a:pt x="939" y="170"/>
                  </a:lnTo>
                  <a:lnTo>
                    <a:pt x="942" y="166"/>
                  </a:lnTo>
                  <a:lnTo>
                    <a:pt x="946" y="164"/>
                  </a:lnTo>
                  <a:lnTo>
                    <a:pt x="950" y="164"/>
                  </a:lnTo>
                  <a:lnTo>
                    <a:pt x="952" y="164"/>
                  </a:lnTo>
                  <a:lnTo>
                    <a:pt x="953" y="177"/>
                  </a:lnTo>
                  <a:lnTo>
                    <a:pt x="952" y="190"/>
                  </a:lnTo>
                  <a:lnTo>
                    <a:pt x="948" y="188"/>
                  </a:lnTo>
                  <a:lnTo>
                    <a:pt x="946" y="183"/>
                  </a:lnTo>
                  <a:lnTo>
                    <a:pt x="944" y="181"/>
                  </a:lnTo>
                  <a:lnTo>
                    <a:pt x="942" y="181"/>
                  </a:lnTo>
                  <a:lnTo>
                    <a:pt x="941" y="183"/>
                  </a:lnTo>
                  <a:lnTo>
                    <a:pt x="937" y="186"/>
                  </a:lnTo>
                  <a:lnTo>
                    <a:pt x="944" y="192"/>
                  </a:lnTo>
                  <a:lnTo>
                    <a:pt x="944" y="196"/>
                  </a:lnTo>
                  <a:lnTo>
                    <a:pt x="942" y="201"/>
                  </a:lnTo>
                  <a:lnTo>
                    <a:pt x="933" y="210"/>
                  </a:lnTo>
                  <a:lnTo>
                    <a:pt x="939" y="216"/>
                  </a:lnTo>
                  <a:lnTo>
                    <a:pt x="944" y="227"/>
                  </a:lnTo>
                  <a:lnTo>
                    <a:pt x="948" y="227"/>
                  </a:lnTo>
                  <a:lnTo>
                    <a:pt x="952" y="225"/>
                  </a:lnTo>
                  <a:lnTo>
                    <a:pt x="955" y="221"/>
                  </a:lnTo>
                  <a:lnTo>
                    <a:pt x="957" y="216"/>
                  </a:lnTo>
                  <a:lnTo>
                    <a:pt x="959" y="212"/>
                  </a:lnTo>
                  <a:lnTo>
                    <a:pt x="963" y="209"/>
                  </a:lnTo>
                  <a:lnTo>
                    <a:pt x="965" y="201"/>
                  </a:lnTo>
                  <a:lnTo>
                    <a:pt x="965" y="186"/>
                  </a:lnTo>
                  <a:lnTo>
                    <a:pt x="961" y="166"/>
                  </a:lnTo>
                  <a:lnTo>
                    <a:pt x="959" y="149"/>
                  </a:lnTo>
                  <a:lnTo>
                    <a:pt x="959" y="142"/>
                  </a:lnTo>
                  <a:lnTo>
                    <a:pt x="961" y="136"/>
                  </a:lnTo>
                  <a:lnTo>
                    <a:pt x="966" y="133"/>
                  </a:lnTo>
                  <a:lnTo>
                    <a:pt x="974" y="129"/>
                  </a:lnTo>
                  <a:lnTo>
                    <a:pt x="992" y="122"/>
                  </a:lnTo>
                  <a:lnTo>
                    <a:pt x="1011" y="116"/>
                  </a:lnTo>
                  <a:lnTo>
                    <a:pt x="1020" y="114"/>
                  </a:lnTo>
                  <a:lnTo>
                    <a:pt x="1029" y="114"/>
                  </a:lnTo>
                  <a:lnTo>
                    <a:pt x="1037" y="116"/>
                  </a:lnTo>
                  <a:lnTo>
                    <a:pt x="1042" y="124"/>
                  </a:lnTo>
                  <a:lnTo>
                    <a:pt x="1040" y="127"/>
                  </a:lnTo>
                  <a:lnTo>
                    <a:pt x="1040" y="131"/>
                  </a:lnTo>
                  <a:lnTo>
                    <a:pt x="1038" y="133"/>
                  </a:lnTo>
                  <a:lnTo>
                    <a:pt x="1037" y="135"/>
                  </a:lnTo>
                  <a:lnTo>
                    <a:pt x="1031" y="135"/>
                  </a:lnTo>
                  <a:lnTo>
                    <a:pt x="1026" y="138"/>
                  </a:lnTo>
                  <a:lnTo>
                    <a:pt x="1022" y="142"/>
                  </a:lnTo>
                  <a:lnTo>
                    <a:pt x="1020" y="148"/>
                  </a:lnTo>
                  <a:lnTo>
                    <a:pt x="1020" y="149"/>
                  </a:lnTo>
                  <a:lnTo>
                    <a:pt x="1022" y="151"/>
                  </a:lnTo>
                  <a:lnTo>
                    <a:pt x="1024" y="151"/>
                  </a:lnTo>
                  <a:lnTo>
                    <a:pt x="1026" y="151"/>
                  </a:lnTo>
                  <a:lnTo>
                    <a:pt x="1040" y="148"/>
                  </a:lnTo>
                  <a:lnTo>
                    <a:pt x="1059" y="144"/>
                  </a:lnTo>
                  <a:lnTo>
                    <a:pt x="1064" y="140"/>
                  </a:lnTo>
                  <a:lnTo>
                    <a:pt x="1066" y="138"/>
                  </a:lnTo>
                  <a:lnTo>
                    <a:pt x="1070" y="140"/>
                  </a:lnTo>
                  <a:lnTo>
                    <a:pt x="1074" y="146"/>
                  </a:lnTo>
                  <a:lnTo>
                    <a:pt x="1079" y="136"/>
                  </a:lnTo>
                  <a:lnTo>
                    <a:pt x="1085" y="133"/>
                  </a:lnTo>
                  <a:lnTo>
                    <a:pt x="1088" y="131"/>
                  </a:lnTo>
                  <a:lnTo>
                    <a:pt x="1092" y="131"/>
                  </a:lnTo>
                  <a:lnTo>
                    <a:pt x="1096" y="131"/>
                  </a:lnTo>
                  <a:lnTo>
                    <a:pt x="1101" y="135"/>
                  </a:lnTo>
                  <a:lnTo>
                    <a:pt x="1105" y="133"/>
                  </a:lnTo>
                  <a:lnTo>
                    <a:pt x="1110" y="131"/>
                  </a:lnTo>
                  <a:lnTo>
                    <a:pt x="1118" y="135"/>
                  </a:lnTo>
                  <a:lnTo>
                    <a:pt x="1131" y="138"/>
                  </a:lnTo>
                  <a:lnTo>
                    <a:pt x="1129" y="142"/>
                  </a:lnTo>
                  <a:lnTo>
                    <a:pt x="1127" y="146"/>
                  </a:lnTo>
                  <a:lnTo>
                    <a:pt x="1136" y="146"/>
                  </a:lnTo>
                  <a:lnTo>
                    <a:pt x="1142" y="144"/>
                  </a:lnTo>
                  <a:lnTo>
                    <a:pt x="1147" y="138"/>
                  </a:lnTo>
                  <a:lnTo>
                    <a:pt x="1151" y="133"/>
                  </a:lnTo>
                  <a:lnTo>
                    <a:pt x="1155" y="125"/>
                  </a:lnTo>
                  <a:lnTo>
                    <a:pt x="1160" y="120"/>
                  </a:lnTo>
                  <a:lnTo>
                    <a:pt x="1166" y="114"/>
                  </a:lnTo>
                  <a:lnTo>
                    <a:pt x="1171" y="111"/>
                  </a:lnTo>
                  <a:lnTo>
                    <a:pt x="1179" y="87"/>
                  </a:lnTo>
                  <a:lnTo>
                    <a:pt x="1186" y="70"/>
                  </a:lnTo>
                  <a:lnTo>
                    <a:pt x="1194" y="59"/>
                  </a:lnTo>
                  <a:lnTo>
                    <a:pt x="1201" y="51"/>
                  </a:lnTo>
                  <a:lnTo>
                    <a:pt x="1214" y="42"/>
                  </a:lnTo>
                  <a:lnTo>
                    <a:pt x="1221" y="37"/>
                  </a:lnTo>
                  <a:lnTo>
                    <a:pt x="1221" y="29"/>
                  </a:lnTo>
                  <a:lnTo>
                    <a:pt x="1227" y="24"/>
                  </a:lnTo>
                  <a:lnTo>
                    <a:pt x="1232" y="18"/>
                  </a:lnTo>
                  <a:lnTo>
                    <a:pt x="1242" y="16"/>
                  </a:lnTo>
                  <a:lnTo>
                    <a:pt x="1260" y="13"/>
                  </a:lnTo>
                  <a:lnTo>
                    <a:pt x="1277" y="7"/>
                  </a:lnTo>
                  <a:lnTo>
                    <a:pt x="1290" y="7"/>
                  </a:lnTo>
                  <a:lnTo>
                    <a:pt x="1306" y="7"/>
                  </a:lnTo>
                  <a:lnTo>
                    <a:pt x="1314" y="11"/>
                  </a:lnTo>
                  <a:lnTo>
                    <a:pt x="1321" y="14"/>
                  </a:lnTo>
                  <a:lnTo>
                    <a:pt x="1327" y="22"/>
                  </a:lnTo>
                  <a:lnTo>
                    <a:pt x="1330" y="33"/>
                  </a:lnTo>
                  <a:lnTo>
                    <a:pt x="1332" y="37"/>
                  </a:lnTo>
                  <a:lnTo>
                    <a:pt x="1336" y="40"/>
                  </a:lnTo>
                  <a:lnTo>
                    <a:pt x="1340" y="44"/>
                  </a:lnTo>
                  <a:lnTo>
                    <a:pt x="1343" y="46"/>
                  </a:lnTo>
                  <a:lnTo>
                    <a:pt x="1351" y="48"/>
                  </a:lnTo>
                  <a:lnTo>
                    <a:pt x="1358" y="48"/>
                  </a:lnTo>
                  <a:lnTo>
                    <a:pt x="1369" y="40"/>
                  </a:lnTo>
                  <a:lnTo>
                    <a:pt x="1375" y="39"/>
                  </a:lnTo>
                  <a:lnTo>
                    <a:pt x="1384" y="39"/>
                  </a:lnTo>
                  <a:lnTo>
                    <a:pt x="1395" y="40"/>
                  </a:lnTo>
                  <a:lnTo>
                    <a:pt x="1393" y="33"/>
                  </a:lnTo>
                  <a:lnTo>
                    <a:pt x="1395" y="24"/>
                  </a:lnTo>
                  <a:lnTo>
                    <a:pt x="1404" y="27"/>
                  </a:lnTo>
                  <a:lnTo>
                    <a:pt x="1413" y="31"/>
                  </a:lnTo>
                  <a:lnTo>
                    <a:pt x="1406" y="11"/>
                  </a:lnTo>
                  <a:lnTo>
                    <a:pt x="1404" y="0"/>
                  </a:lnTo>
                  <a:close/>
                </a:path>
              </a:pathLst>
            </a:custGeom>
            <a:solidFill>
              <a:srgbClr val="13324C"/>
            </a:solidFill>
            <a:ln w="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2" name="Freeform 4"/>
            <p:cNvSpPr>
              <a:spLocks noEditPoints="1"/>
            </p:cNvSpPr>
            <p:nvPr/>
          </p:nvSpPr>
          <p:spPr bwMode="auto">
            <a:xfrm>
              <a:off x="10943652" y="3799377"/>
              <a:ext cx="250301" cy="1627892"/>
            </a:xfrm>
            <a:custGeom>
              <a:avLst/>
              <a:gdLst>
                <a:gd name="T0" fmla="*/ 132527425 w 144"/>
                <a:gd name="T1" fmla="*/ 59752103 h 865"/>
                <a:gd name="T2" fmla="*/ 101943757 w 144"/>
                <a:gd name="T3" fmla="*/ 92614825 h 865"/>
                <a:gd name="T4" fmla="*/ 50972748 w 144"/>
                <a:gd name="T5" fmla="*/ 143405071 h 865"/>
                <a:gd name="T6" fmla="*/ 155464721 w 144"/>
                <a:gd name="T7" fmla="*/ 200168614 h 865"/>
                <a:gd name="T8" fmla="*/ 140173770 w 144"/>
                <a:gd name="T9" fmla="*/ 271871179 h 865"/>
                <a:gd name="T10" fmla="*/ 201341050 w 144"/>
                <a:gd name="T11" fmla="*/ 298760559 h 865"/>
                <a:gd name="T12" fmla="*/ 244667494 w 144"/>
                <a:gd name="T13" fmla="*/ 176267778 h 865"/>
                <a:gd name="T14" fmla="*/ 216632002 w 144"/>
                <a:gd name="T15" fmla="*/ 26887506 h 865"/>
                <a:gd name="T16" fmla="*/ 221730144 w 144"/>
                <a:gd name="T17" fmla="*/ 606482991 h 865"/>
                <a:gd name="T18" fmla="*/ 206437455 w 144"/>
                <a:gd name="T19" fmla="*/ 651297998 h 865"/>
                <a:gd name="T20" fmla="*/ 244667494 w 144"/>
                <a:gd name="T21" fmla="*/ 669223625 h 865"/>
                <a:gd name="T22" fmla="*/ 290542086 w 144"/>
                <a:gd name="T23" fmla="*/ 630383826 h 865"/>
                <a:gd name="T24" fmla="*/ 229374805 w 144"/>
                <a:gd name="T25" fmla="*/ 600507782 h 865"/>
                <a:gd name="T26" fmla="*/ 262506648 w 144"/>
                <a:gd name="T27" fmla="*/ 448140780 h 865"/>
                <a:gd name="T28" fmla="*/ 211535597 w 144"/>
                <a:gd name="T29" fmla="*/ 397350564 h 865"/>
                <a:gd name="T30" fmla="*/ 196242908 w 144"/>
                <a:gd name="T31" fmla="*/ 469053070 h 865"/>
                <a:gd name="T32" fmla="*/ 229374805 w 144"/>
                <a:gd name="T33" fmla="*/ 519843404 h 865"/>
                <a:gd name="T34" fmla="*/ 239569352 w 144"/>
                <a:gd name="T35" fmla="*/ 564656529 h 865"/>
                <a:gd name="T36" fmla="*/ 272701194 w 144"/>
                <a:gd name="T37" fmla="*/ 546730903 h 865"/>
                <a:gd name="T38" fmla="*/ 262506648 w 144"/>
                <a:gd name="T39" fmla="*/ 513868195 h 865"/>
                <a:gd name="T40" fmla="*/ 290542086 w 144"/>
                <a:gd name="T41" fmla="*/ 956033649 h 865"/>
                <a:gd name="T42" fmla="*/ 349159426 w 144"/>
                <a:gd name="T43" fmla="*/ 988896591 h 865"/>
                <a:gd name="T44" fmla="*/ 290542086 w 144"/>
                <a:gd name="T45" fmla="*/ 851466553 h 865"/>
                <a:gd name="T46" fmla="*/ 267604790 w 144"/>
                <a:gd name="T47" fmla="*/ 878355934 h 865"/>
                <a:gd name="T48" fmla="*/ 282895741 w 144"/>
                <a:gd name="T49" fmla="*/ 911218641 h 865"/>
                <a:gd name="T50" fmla="*/ 316027584 w 144"/>
                <a:gd name="T51" fmla="*/ 899268224 h 865"/>
                <a:gd name="T52" fmla="*/ 316027584 w 144"/>
                <a:gd name="T53" fmla="*/ 860430307 h 865"/>
                <a:gd name="T54" fmla="*/ 310931179 w 144"/>
                <a:gd name="T55" fmla="*/ 1072549515 h 865"/>
                <a:gd name="T56" fmla="*/ 316027584 w 144"/>
                <a:gd name="T57" fmla="*/ 1132301604 h 865"/>
                <a:gd name="T58" fmla="*/ 305833037 w 144"/>
                <a:gd name="T59" fmla="*/ 1230893490 h 865"/>
                <a:gd name="T60" fmla="*/ 356805771 w 144"/>
                <a:gd name="T61" fmla="*/ 1275706616 h 865"/>
                <a:gd name="T62" fmla="*/ 367000318 w 144"/>
                <a:gd name="T63" fmla="*/ 1171141402 h 865"/>
                <a:gd name="T64" fmla="*/ 349159426 w 144"/>
                <a:gd name="T65" fmla="*/ 1108400768 h 865"/>
                <a:gd name="T66" fmla="*/ 234472947 w 144"/>
                <a:gd name="T67" fmla="*/ 1368323293 h 865"/>
                <a:gd name="T68" fmla="*/ 216632002 w 144"/>
                <a:gd name="T69" fmla="*/ 1413136419 h 865"/>
                <a:gd name="T70" fmla="*/ 254862041 w 144"/>
                <a:gd name="T71" fmla="*/ 1419111628 h 865"/>
                <a:gd name="T72" fmla="*/ 295638490 w 144"/>
                <a:gd name="T73" fmla="*/ 1437037254 h 865"/>
                <a:gd name="T74" fmla="*/ 282895741 w 144"/>
                <a:gd name="T75" fmla="*/ 1386248920 h 865"/>
                <a:gd name="T76" fmla="*/ 244667494 w 144"/>
                <a:gd name="T77" fmla="*/ 1368323293 h 865"/>
                <a:gd name="T78" fmla="*/ 193694706 w 144"/>
                <a:gd name="T79" fmla="*/ 2147483647 h 865"/>
                <a:gd name="T80" fmla="*/ 211535597 w 144"/>
                <a:gd name="T81" fmla="*/ 2147483647 h 865"/>
                <a:gd name="T82" fmla="*/ 22937303 w 144"/>
                <a:gd name="T83" fmla="*/ 2147483647 h 865"/>
                <a:gd name="T84" fmla="*/ 17840898 w 144"/>
                <a:gd name="T85" fmla="*/ 2147483647 h 865"/>
                <a:gd name="T86" fmla="*/ 10194550 w 144"/>
                <a:gd name="T87" fmla="*/ 2147483647 h 865"/>
                <a:gd name="T88" fmla="*/ 79006461 w 144"/>
                <a:gd name="T89" fmla="*/ 2147483647 h 865"/>
                <a:gd name="T90" fmla="*/ 107041900 w 144"/>
                <a:gd name="T91" fmla="*/ 2147483647 h 865"/>
                <a:gd name="T92" fmla="*/ 73910057 w 144"/>
                <a:gd name="T93" fmla="*/ 1965844177 h 865"/>
                <a:gd name="T94" fmla="*/ 84104604 w 144"/>
                <a:gd name="T95" fmla="*/ 2049497571 h 865"/>
                <a:gd name="T96" fmla="*/ 89201008 w 144"/>
                <a:gd name="T97" fmla="*/ 2147483647 h 865"/>
                <a:gd name="T98" fmla="*/ 155464721 w 144"/>
                <a:gd name="T99" fmla="*/ 2147483647 h 865"/>
                <a:gd name="T100" fmla="*/ 163111065 w 144"/>
                <a:gd name="T101" fmla="*/ 2124186740 h 865"/>
                <a:gd name="T102" fmla="*/ 201341050 w 144"/>
                <a:gd name="T103" fmla="*/ 1953893759 h 865"/>
                <a:gd name="T104" fmla="*/ 229374805 w 144"/>
                <a:gd name="T105" fmla="*/ 1843351455 h 865"/>
                <a:gd name="T106" fmla="*/ 173305612 w 144"/>
                <a:gd name="T107" fmla="*/ 1834389582 h 865"/>
                <a:gd name="T108" fmla="*/ 257410243 w 144"/>
                <a:gd name="T109" fmla="*/ 1523678723 h 865"/>
                <a:gd name="T110" fmla="*/ 221730144 w 144"/>
                <a:gd name="T111" fmla="*/ 1726835823 h 865"/>
                <a:gd name="T112" fmla="*/ 272701194 w 144"/>
                <a:gd name="T113" fmla="*/ 1744761450 h 865"/>
                <a:gd name="T114" fmla="*/ 305833037 w 144"/>
                <a:gd name="T115" fmla="*/ 1562516640 h 86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4"/>
                <a:gd name="T175" fmla="*/ 0 h 865"/>
                <a:gd name="T176" fmla="*/ 144 w 144"/>
                <a:gd name="T177" fmla="*/ 865 h 86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4" h="865">
                  <a:moveTo>
                    <a:pt x="61" y="0"/>
                  </a:moveTo>
                  <a:lnTo>
                    <a:pt x="63" y="13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57" y="17"/>
                  </a:lnTo>
                  <a:lnTo>
                    <a:pt x="53" y="19"/>
                  </a:lnTo>
                  <a:lnTo>
                    <a:pt x="52" y="20"/>
                  </a:lnTo>
                  <a:lnTo>
                    <a:pt x="48" y="24"/>
                  </a:lnTo>
                  <a:lnTo>
                    <a:pt x="46" y="26"/>
                  </a:lnTo>
                  <a:lnTo>
                    <a:pt x="46" y="30"/>
                  </a:lnTo>
                  <a:lnTo>
                    <a:pt x="46" y="33"/>
                  </a:lnTo>
                  <a:lnTo>
                    <a:pt x="46" y="35"/>
                  </a:lnTo>
                  <a:lnTo>
                    <a:pt x="42" y="33"/>
                  </a:lnTo>
                  <a:lnTo>
                    <a:pt x="40" y="31"/>
                  </a:lnTo>
                  <a:lnTo>
                    <a:pt x="37" y="31"/>
                  </a:lnTo>
                  <a:lnTo>
                    <a:pt x="35" y="31"/>
                  </a:lnTo>
                  <a:lnTo>
                    <a:pt x="31" y="31"/>
                  </a:lnTo>
                  <a:lnTo>
                    <a:pt x="28" y="33"/>
                  </a:lnTo>
                  <a:lnTo>
                    <a:pt x="26" y="35"/>
                  </a:lnTo>
                  <a:lnTo>
                    <a:pt x="20" y="41"/>
                  </a:lnTo>
                  <a:lnTo>
                    <a:pt x="20" y="48"/>
                  </a:lnTo>
                  <a:lnTo>
                    <a:pt x="26" y="54"/>
                  </a:lnTo>
                  <a:lnTo>
                    <a:pt x="31" y="54"/>
                  </a:lnTo>
                  <a:lnTo>
                    <a:pt x="33" y="52"/>
                  </a:lnTo>
                  <a:lnTo>
                    <a:pt x="42" y="48"/>
                  </a:lnTo>
                  <a:lnTo>
                    <a:pt x="50" y="44"/>
                  </a:lnTo>
                  <a:lnTo>
                    <a:pt x="55" y="56"/>
                  </a:lnTo>
                  <a:lnTo>
                    <a:pt x="61" y="67"/>
                  </a:lnTo>
                  <a:lnTo>
                    <a:pt x="61" y="68"/>
                  </a:lnTo>
                  <a:lnTo>
                    <a:pt x="57" y="74"/>
                  </a:lnTo>
                  <a:lnTo>
                    <a:pt x="55" y="81"/>
                  </a:lnTo>
                  <a:lnTo>
                    <a:pt x="55" y="83"/>
                  </a:lnTo>
                  <a:lnTo>
                    <a:pt x="53" y="87"/>
                  </a:lnTo>
                  <a:lnTo>
                    <a:pt x="55" y="91"/>
                  </a:lnTo>
                  <a:lnTo>
                    <a:pt x="57" y="94"/>
                  </a:lnTo>
                  <a:lnTo>
                    <a:pt x="59" y="98"/>
                  </a:lnTo>
                  <a:lnTo>
                    <a:pt x="63" y="102"/>
                  </a:lnTo>
                  <a:lnTo>
                    <a:pt x="68" y="104"/>
                  </a:lnTo>
                  <a:lnTo>
                    <a:pt x="74" y="104"/>
                  </a:lnTo>
                  <a:lnTo>
                    <a:pt x="77" y="102"/>
                  </a:lnTo>
                  <a:lnTo>
                    <a:pt x="79" y="100"/>
                  </a:lnTo>
                  <a:lnTo>
                    <a:pt x="81" y="96"/>
                  </a:lnTo>
                  <a:lnTo>
                    <a:pt x="83" y="92"/>
                  </a:lnTo>
                  <a:lnTo>
                    <a:pt x="85" y="87"/>
                  </a:lnTo>
                  <a:lnTo>
                    <a:pt x="87" y="78"/>
                  </a:lnTo>
                  <a:lnTo>
                    <a:pt x="90" y="67"/>
                  </a:lnTo>
                  <a:lnTo>
                    <a:pt x="92" y="65"/>
                  </a:lnTo>
                  <a:lnTo>
                    <a:pt x="96" y="59"/>
                  </a:lnTo>
                  <a:lnTo>
                    <a:pt x="90" y="50"/>
                  </a:lnTo>
                  <a:lnTo>
                    <a:pt x="85" y="39"/>
                  </a:lnTo>
                  <a:lnTo>
                    <a:pt x="79" y="28"/>
                  </a:lnTo>
                  <a:lnTo>
                    <a:pt x="90" y="31"/>
                  </a:lnTo>
                  <a:lnTo>
                    <a:pt x="88" y="17"/>
                  </a:lnTo>
                  <a:lnTo>
                    <a:pt x="87" y="13"/>
                  </a:lnTo>
                  <a:lnTo>
                    <a:pt x="85" y="9"/>
                  </a:lnTo>
                  <a:lnTo>
                    <a:pt x="83" y="7"/>
                  </a:lnTo>
                  <a:lnTo>
                    <a:pt x="81" y="6"/>
                  </a:lnTo>
                  <a:lnTo>
                    <a:pt x="77" y="4"/>
                  </a:lnTo>
                  <a:lnTo>
                    <a:pt x="74" y="4"/>
                  </a:lnTo>
                  <a:lnTo>
                    <a:pt x="61" y="0"/>
                  </a:lnTo>
                  <a:close/>
                  <a:moveTo>
                    <a:pt x="90" y="201"/>
                  </a:moveTo>
                  <a:lnTo>
                    <a:pt x="87" y="203"/>
                  </a:lnTo>
                  <a:lnTo>
                    <a:pt x="85" y="205"/>
                  </a:lnTo>
                  <a:lnTo>
                    <a:pt x="83" y="207"/>
                  </a:lnTo>
                  <a:lnTo>
                    <a:pt x="81" y="209"/>
                  </a:lnTo>
                  <a:lnTo>
                    <a:pt x="81" y="211"/>
                  </a:lnTo>
                  <a:lnTo>
                    <a:pt x="81" y="213"/>
                  </a:lnTo>
                  <a:lnTo>
                    <a:pt x="81" y="214"/>
                  </a:lnTo>
                  <a:lnTo>
                    <a:pt x="81" y="218"/>
                  </a:lnTo>
                  <a:lnTo>
                    <a:pt x="83" y="220"/>
                  </a:lnTo>
                  <a:lnTo>
                    <a:pt x="85" y="220"/>
                  </a:lnTo>
                  <a:lnTo>
                    <a:pt x="87" y="222"/>
                  </a:lnTo>
                  <a:lnTo>
                    <a:pt x="90" y="222"/>
                  </a:lnTo>
                  <a:lnTo>
                    <a:pt x="94" y="222"/>
                  </a:lnTo>
                  <a:lnTo>
                    <a:pt x="96" y="222"/>
                  </a:lnTo>
                  <a:lnTo>
                    <a:pt x="96" y="224"/>
                  </a:lnTo>
                  <a:lnTo>
                    <a:pt x="100" y="227"/>
                  </a:lnTo>
                  <a:lnTo>
                    <a:pt x="109" y="233"/>
                  </a:lnTo>
                  <a:lnTo>
                    <a:pt x="114" y="224"/>
                  </a:lnTo>
                  <a:lnTo>
                    <a:pt x="114" y="220"/>
                  </a:lnTo>
                  <a:lnTo>
                    <a:pt x="116" y="216"/>
                  </a:lnTo>
                  <a:lnTo>
                    <a:pt x="116" y="213"/>
                  </a:lnTo>
                  <a:lnTo>
                    <a:pt x="114" y="211"/>
                  </a:lnTo>
                  <a:lnTo>
                    <a:pt x="114" y="207"/>
                  </a:lnTo>
                  <a:lnTo>
                    <a:pt x="112" y="205"/>
                  </a:lnTo>
                  <a:lnTo>
                    <a:pt x="101" y="192"/>
                  </a:lnTo>
                  <a:lnTo>
                    <a:pt x="98" y="205"/>
                  </a:lnTo>
                  <a:lnTo>
                    <a:pt x="96" y="203"/>
                  </a:lnTo>
                  <a:lnTo>
                    <a:pt x="94" y="203"/>
                  </a:lnTo>
                  <a:lnTo>
                    <a:pt x="90" y="201"/>
                  </a:lnTo>
                  <a:close/>
                  <a:moveTo>
                    <a:pt x="98" y="170"/>
                  </a:moveTo>
                  <a:lnTo>
                    <a:pt x="96" y="170"/>
                  </a:lnTo>
                  <a:lnTo>
                    <a:pt x="101" y="163"/>
                  </a:lnTo>
                  <a:lnTo>
                    <a:pt x="103" y="157"/>
                  </a:lnTo>
                  <a:lnTo>
                    <a:pt x="103" y="155"/>
                  </a:lnTo>
                  <a:lnTo>
                    <a:pt x="103" y="152"/>
                  </a:lnTo>
                  <a:lnTo>
                    <a:pt x="103" y="150"/>
                  </a:lnTo>
                  <a:lnTo>
                    <a:pt x="103" y="146"/>
                  </a:lnTo>
                  <a:lnTo>
                    <a:pt x="101" y="144"/>
                  </a:lnTo>
                  <a:lnTo>
                    <a:pt x="100" y="142"/>
                  </a:lnTo>
                  <a:lnTo>
                    <a:pt x="98" y="141"/>
                  </a:lnTo>
                  <a:lnTo>
                    <a:pt x="94" y="137"/>
                  </a:lnTo>
                  <a:lnTo>
                    <a:pt x="88" y="135"/>
                  </a:lnTo>
                  <a:lnTo>
                    <a:pt x="83" y="133"/>
                  </a:lnTo>
                  <a:lnTo>
                    <a:pt x="79" y="139"/>
                  </a:lnTo>
                  <a:lnTo>
                    <a:pt x="77" y="141"/>
                  </a:lnTo>
                  <a:lnTo>
                    <a:pt x="77" y="144"/>
                  </a:lnTo>
                  <a:lnTo>
                    <a:pt x="77" y="148"/>
                  </a:lnTo>
                  <a:lnTo>
                    <a:pt x="77" y="152"/>
                  </a:lnTo>
                  <a:lnTo>
                    <a:pt x="77" y="155"/>
                  </a:lnTo>
                  <a:lnTo>
                    <a:pt x="77" y="157"/>
                  </a:lnTo>
                  <a:lnTo>
                    <a:pt x="79" y="161"/>
                  </a:lnTo>
                  <a:lnTo>
                    <a:pt x="81" y="165"/>
                  </a:lnTo>
                  <a:lnTo>
                    <a:pt x="83" y="166"/>
                  </a:lnTo>
                  <a:lnTo>
                    <a:pt x="85" y="168"/>
                  </a:lnTo>
                  <a:lnTo>
                    <a:pt x="87" y="170"/>
                  </a:lnTo>
                  <a:lnTo>
                    <a:pt x="92" y="172"/>
                  </a:lnTo>
                  <a:lnTo>
                    <a:pt x="90" y="174"/>
                  </a:lnTo>
                  <a:lnTo>
                    <a:pt x="88" y="177"/>
                  </a:lnTo>
                  <a:lnTo>
                    <a:pt x="88" y="181"/>
                  </a:lnTo>
                  <a:lnTo>
                    <a:pt x="88" y="183"/>
                  </a:lnTo>
                  <a:lnTo>
                    <a:pt x="90" y="185"/>
                  </a:lnTo>
                  <a:lnTo>
                    <a:pt x="90" y="187"/>
                  </a:lnTo>
                  <a:lnTo>
                    <a:pt x="92" y="187"/>
                  </a:lnTo>
                  <a:lnTo>
                    <a:pt x="94" y="189"/>
                  </a:lnTo>
                  <a:lnTo>
                    <a:pt x="96" y="189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9"/>
                  </a:lnTo>
                  <a:lnTo>
                    <a:pt x="103" y="187"/>
                  </a:lnTo>
                  <a:lnTo>
                    <a:pt x="105" y="187"/>
                  </a:lnTo>
                  <a:lnTo>
                    <a:pt x="107" y="183"/>
                  </a:lnTo>
                  <a:lnTo>
                    <a:pt x="107" y="181"/>
                  </a:lnTo>
                  <a:lnTo>
                    <a:pt x="107" y="179"/>
                  </a:lnTo>
                  <a:lnTo>
                    <a:pt x="107" y="177"/>
                  </a:lnTo>
                  <a:lnTo>
                    <a:pt x="107" y="176"/>
                  </a:lnTo>
                  <a:lnTo>
                    <a:pt x="105" y="176"/>
                  </a:lnTo>
                  <a:lnTo>
                    <a:pt x="105" y="174"/>
                  </a:lnTo>
                  <a:lnTo>
                    <a:pt x="103" y="172"/>
                  </a:lnTo>
                  <a:lnTo>
                    <a:pt x="101" y="172"/>
                  </a:lnTo>
                  <a:lnTo>
                    <a:pt x="100" y="170"/>
                  </a:lnTo>
                  <a:lnTo>
                    <a:pt x="98" y="170"/>
                  </a:lnTo>
                  <a:close/>
                  <a:moveTo>
                    <a:pt x="124" y="311"/>
                  </a:moveTo>
                  <a:lnTo>
                    <a:pt x="118" y="312"/>
                  </a:lnTo>
                  <a:lnTo>
                    <a:pt x="116" y="316"/>
                  </a:lnTo>
                  <a:lnTo>
                    <a:pt x="114" y="320"/>
                  </a:lnTo>
                  <a:lnTo>
                    <a:pt x="114" y="323"/>
                  </a:lnTo>
                  <a:lnTo>
                    <a:pt x="114" y="327"/>
                  </a:lnTo>
                  <a:lnTo>
                    <a:pt x="118" y="331"/>
                  </a:lnTo>
                  <a:lnTo>
                    <a:pt x="120" y="335"/>
                  </a:lnTo>
                  <a:lnTo>
                    <a:pt x="125" y="336"/>
                  </a:lnTo>
                  <a:lnTo>
                    <a:pt x="131" y="335"/>
                  </a:lnTo>
                  <a:lnTo>
                    <a:pt x="137" y="331"/>
                  </a:lnTo>
                  <a:lnTo>
                    <a:pt x="138" y="325"/>
                  </a:lnTo>
                  <a:lnTo>
                    <a:pt x="137" y="322"/>
                  </a:lnTo>
                  <a:lnTo>
                    <a:pt x="135" y="318"/>
                  </a:lnTo>
                  <a:lnTo>
                    <a:pt x="133" y="314"/>
                  </a:lnTo>
                  <a:lnTo>
                    <a:pt x="129" y="312"/>
                  </a:lnTo>
                  <a:lnTo>
                    <a:pt x="124" y="311"/>
                  </a:lnTo>
                  <a:close/>
                  <a:moveTo>
                    <a:pt x="114" y="285"/>
                  </a:moveTo>
                  <a:lnTo>
                    <a:pt x="112" y="285"/>
                  </a:lnTo>
                  <a:lnTo>
                    <a:pt x="111" y="285"/>
                  </a:lnTo>
                  <a:lnTo>
                    <a:pt x="109" y="286"/>
                  </a:lnTo>
                  <a:lnTo>
                    <a:pt x="107" y="288"/>
                  </a:lnTo>
                  <a:lnTo>
                    <a:pt x="105" y="288"/>
                  </a:lnTo>
                  <a:lnTo>
                    <a:pt x="105" y="290"/>
                  </a:lnTo>
                  <a:lnTo>
                    <a:pt x="105" y="294"/>
                  </a:lnTo>
                  <a:lnTo>
                    <a:pt x="103" y="296"/>
                  </a:lnTo>
                  <a:lnTo>
                    <a:pt x="105" y="298"/>
                  </a:lnTo>
                  <a:lnTo>
                    <a:pt x="105" y="299"/>
                  </a:lnTo>
                  <a:lnTo>
                    <a:pt x="105" y="301"/>
                  </a:lnTo>
                  <a:lnTo>
                    <a:pt x="107" y="303"/>
                  </a:lnTo>
                  <a:lnTo>
                    <a:pt x="109" y="305"/>
                  </a:lnTo>
                  <a:lnTo>
                    <a:pt x="111" y="305"/>
                  </a:lnTo>
                  <a:lnTo>
                    <a:pt x="112" y="307"/>
                  </a:lnTo>
                  <a:lnTo>
                    <a:pt x="114" y="307"/>
                  </a:lnTo>
                  <a:lnTo>
                    <a:pt x="118" y="307"/>
                  </a:lnTo>
                  <a:lnTo>
                    <a:pt x="120" y="305"/>
                  </a:lnTo>
                  <a:lnTo>
                    <a:pt x="122" y="305"/>
                  </a:lnTo>
                  <a:lnTo>
                    <a:pt x="124" y="303"/>
                  </a:lnTo>
                  <a:lnTo>
                    <a:pt x="124" y="301"/>
                  </a:lnTo>
                  <a:lnTo>
                    <a:pt x="125" y="299"/>
                  </a:lnTo>
                  <a:lnTo>
                    <a:pt x="125" y="298"/>
                  </a:lnTo>
                  <a:lnTo>
                    <a:pt x="125" y="296"/>
                  </a:lnTo>
                  <a:lnTo>
                    <a:pt x="125" y="294"/>
                  </a:lnTo>
                  <a:lnTo>
                    <a:pt x="125" y="290"/>
                  </a:lnTo>
                  <a:lnTo>
                    <a:pt x="124" y="288"/>
                  </a:lnTo>
                  <a:lnTo>
                    <a:pt x="122" y="286"/>
                  </a:lnTo>
                  <a:lnTo>
                    <a:pt x="120" y="285"/>
                  </a:lnTo>
                  <a:lnTo>
                    <a:pt x="118" y="285"/>
                  </a:lnTo>
                  <a:lnTo>
                    <a:pt x="114" y="285"/>
                  </a:lnTo>
                  <a:close/>
                  <a:moveTo>
                    <a:pt x="127" y="357"/>
                  </a:moveTo>
                  <a:lnTo>
                    <a:pt x="124" y="357"/>
                  </a:lnTo>
                  <a:lnTo>
                    <a:pt x="122" y="359"/>
                  </a:lnTo>
                  <a:lnTo>
                    <a:pt x="120" y="360"/>
                  </a:lnTo>
                  <a:lnTo>
                    <a:pt x="118" y="364"/>
                  </a:lnTo>
                  <a:lnTo>
                    <a:pt x="118" y="368"/>
                  </a:lnTo>
                  <a:lnTo>
                    <a:pt x="118" y="373"/>
                  </a:lnTo>
                  <a:lnTo>
                    <a:pt x="120" y="377"/>
                  </a:lnTo>
                  <a:lnTo>
                    <a:pt x="122" y="377"/>
                  </a:lnTo>
                  <a:lnTo>
                    <a:pt x="124" y="379"/>
                  </a:lnTo>
                  <a:lnTo>
                    <a:pt x="125" y="381"/>
                  </a:lnTo>
                  <a:lnTo>
                    <a:pt x="122" y="383"/>
                  </a:lnTo>
                  <a:lnTo>
                    <a:pt x="120" y="388"/>
                  </a:lnTo>
                  <a:lnTo>
                    <a:pt x="120" y="394"/>
                  </a:lnTo>
                  <a:lnTo>
                    <a:pt x="120" y="397"/>
                  </a:lnTo>
                  <a:lnTo>
                    <a:pt x="120" y="401"/>
                  </a:lnTo>
                  <a:lnTo>
                    <a:pt x="120" y="412"/>
                  </a:lnTo>
                  <a:lnTo>
                    <a:pt x="120" y="423"/>
                  </a:lnTo>
                  <a:lnTo>
                    <a:pt x="118" y="434"/>
                  </a:lnTo>
                  <a:lnTo>
                    <a:pt x="129" y="432"/>
                  </a:lnTo>
                  <a:lnTo>
                    <a:pt x="133" y="431"/>
                  </a:lnTo>
                  <a:lnTo>
                    <a:pt x="135" y="431"/>
                  </a:lnTo>
                  <a:lnTo>
                    <a:pt x="138" y="429"/>
                  </a:lnTo>
                  <a:lnTo>
                    <a:pt x="140" y="427"/>
                  </a:lnTo>
                  <a:lnTo>
                    <a:pt x="140" y="423"/>
                  </a:lnTo>
                  <a:lnTo>
                    <a:pt x="142" y="421"/>
                  </a:lnTo>
                  <a:lnTo>
                    <a:pt x="144" y="416"/>
                  </a:lnTo>
                  <a:lnTo>
                    <a:pt x="144" y="410"/>
                  </a:lnTo>
                  <a:lnTo>
                    <a:pt x="144" y="405"/>
                  </a:lnTo>
                  <a:lnTo>
                    <a:pt x="144" y="399"/>
                  </a:lnTo>
                  <a:lnTo>
                    <a:pt x="144" y="392"/>
                  </a:lnTo>
                  <a:lnTo>
                    <a:pt x="142" y="383"/>
                  </a:lnTo>
                  <a:lnTo>
                    <a:pt x="135" y="381"/>
                  </a:lnTo>
                  <a:lnTo>
                    <a:pt x="131" y="379"/>
                  </a:lnTo>
                  <a:lnTo>
                    <a:pt x="133" y="377"/>
                  </a:lnTo>
                  <a:lnTo>
                    <a:pt x="135" y="377"/>
                  </a:lnTo>
                  <a:lnTo>
                    <a:pt x="137" y="373"/>
                  </a:lnTo>
                  <a:lnTo>
                    <a:pt x="137" y="371"/>
                  </a:lnTo>
                  <a:lnTo>
                    <a:pt x="137" y="368"/>
                  </a:lnTo>
                  <a:lnTo>
                    <a:pt x="137" y="364"/>
                  </a:lnTo>
                  <a:lnTo>
                    <a:pt x="135" y="360"/>
                  </a:lnTo>
                  <a:lnTo>
                    <a:pt x="133" y="359"/>
                  </a:lnTo>
                  <a:lnTo>
                    <a:pt x="131" y="357"/>
                  </a:lnTo>
                  <a:lnTo>
                    <a:pt x="127" y="357"/>
                  </a:lnTo>
                  <a:close/>
                  <a:moveTo>
                    <a:pt x="92" y="458"/>
                  </a:moveTo>
                  <a:lnTo>
                    <a:pt x="90" y="458"/>
                  </a:lnTo>
                  <a:lnTo>
                    <a:pt x="88" y="460"/>
                  </a:lnTo>
                  <a:lnTo>
                    <a:pt x="87" y="460"/>
                  </a:lnTo>
                  <a:lnTo>
                    <a:pt x="85" y="464"/>
                  </a:lnTo>
                  <a:lnTo>
                    <a:pt x="83" y="468"/>
                  </a:lnTo>
                  <a:lnTo>
                    <a:pt x="85" y="471"/>
                  </a:lnTo>
                  <a:lnTo>
                    <a:pt x="85" y="473"/>
                  </a:lnTo>
                  <a:lnTo>
                    <a:pt x="87" y="475"/>
                  </a:lnTo>
                  <a:lnTo>
                    <a:pt x="88" y="477"/>
                  </a:lnTo>
                  <a:lnTo>
                    <a:pt x="90" y="479"/>
                  </a:lnTo>
                  <a:lnTo>
                    <a:pt x="92" y="479"/>
                  </a:lnTo>
                  <a:lnTo>
                    <a:pt x="96" y="479"/>
                  </a:lnTo>
                  <a:lnTo>
                    <a:pt x="98" y="477"/>
                  </a:lnTo>
                  <a:lnTo>
                    <a:pt x="100" y="475"/>
                  </a:lnTo>
                  <a:lnTo>
                    <a:pt x="101" y="479"/>
                  </a:lnTo>
                  <a:lnTo>
                    <a:pt x="103" y="482"/>
                  </a:lnTo>
                  <a:lnTo>
                    <a:pt x="105" y="484"/>
                  </a:lnTo>
                  <a:lnTo>
                    <a:pt x="109" y="484"/>
                  </a:lnTo>
                  <a:lnTo>
                    <a:pt x="111" y="484"/>
                  </a:lnTo>
                  <a:lnTo>
                    <a:pt x="114" y="482"/>
                  </a:lnTo>
                  <a:lnTo>
                    <a:pt x="116" y="481"/>
                  </a:lnTo>
                  <a:lnTo>
                    <a:pt x="116" y="479"/>
                  </a:lnTo>
                  <a:lnTo>
                    <a:pt x="118" y="477"/>
                  </a:lnTo>
                  <a:lnTo>
                    <a:pt x="118" y="473"/>
                  </a:lnTo>
                  <a:lnTo>
                    <a:pt x="118" y="469"/>
                  </a:lnTo>
                  <a:lnTo>
                    <a:pt x="116" y="466"/>
                  </a:lnTo>
                  <a:lnTo>
                    <a:pt x="114" y="464"/>
                  </a:lnTo>
                  <a:lnTo>
                    <a:pt x="111" y="464"/>
                  </a:lnTo>
                  <a:lnTo>
                    <a:pt x="109" y="462"/>
                  </a:lnTo>
                  <a:lnTo>
                    <a:pt x="105" y="464"/>
                  </a:lnTo>
                  <a:lnTo>
                    <a:pt x="103" y="464"/>
                  </a:lnTo>
                  <a:lnTo>
                    <a:pt x="101" y="466"/>
                  </a:lnTo>
                  <a:lnTo>
                    <a:pt x="100" y="462"/>
                  </a:lnTo>
                  <a:lnTo>
                    <a:pt x="98" y="460"/>
                  </a:lnTo>
                  <a:lnTo>
                    <a:pt x="96" y="458"/>
                  </a:lnTo>
                  <a:lnTo>
                    <a:pt x="92" y="458"/>
                  </a:lnTo>
                  <a:close/>
                  <a:moveTo>
                    <a:pt x="76" y="778"/>
                  </a:moveTo>
                  <a:lnTo>
                    <a:pt x="66" y="798"/>
                  </a:lnTo>
                  <a:lnTo>
                    <a:pt x="57" y="819"/>
                  </a:lnTo>
                  <a:lnTo>
                    <a:pt x="70" y="821"/>
                  </a:lnTo>
                  <a:lnTo>
                    <a:pt x="72" y="821"/>
                  </a:lnTo>
                  <a:lnTo>
                    <a:pt x="76" y="819"/>
                  </a:lnTo>
                  <a:lnTo>
                    <a:pt x="77" y="819"/>
                  </a:lnTo>
                  <a:lnTo>
                    <a:pt x="81" y="815"/>
                  </a:lnTo>
                  <a:lnTo>
                    <a:pt x="83" y="809"/>
                  </a:lnTo>
                  <a:lnTo>
                    <a:pt x="85" y="806"/>
                  </a:lnTo>
                  <a:lnTo>
                    <a:pt x="85" y="800"/>
                  </a:lnTo>
                  <a:lnTo>
                    <a:pt x="83" y="798"/>
                  </a:lnTo>
                  <a:lnTo>
                    <a:pt x="83" y="795"/>
                  </a:lnTo>
                  <a:lnTo>
                    <a:pt x="76" y="778"/>
                  </a:lnTo>
                  <a:close/>
                  <a:moveTo>
                    <a:pt x="44" y="772"/>
                  </a:moveTo>
                  <a:lnTo>
                    <a:pt x="37" y="772"/>
                  </a:lnTo>
                  <a:lnTo>
                    <a:pt x="29" y="772"/>
                  </a:lnTo>
                  <a:lnTo>
                    <a:pt x="22" y="772"/>
                  </a:lnTo>
                  <a:lnTo>
                    <a:pt x="15" y="774"/>
                  </a:lnTo>
                  <a:lnTo>
                    <a:pt x="9" y="776"/>
                  </a:lnTo>
                  <a:lnTo>
                    <a:pt x="5" y="778"/>
                  </a:lnTo>
                  <a:lnTo>
                    <a:pt x="2" y="782"/>
                  </a:lnTo>
                  <a:lnTo>
                    <a:pt x="0" y="787"/>
                  </a:lnTo>
                  <a:lnTo>
                    <a:pt x="2" y="793"/>
                  </a:lnTo>
                  <a:lnTo>
                    <a:pt x="4" y="798"/>
                  </a:lnTo>
                  <a:lnTo>
                    <a:pt x="5" y="804"/>
                  </a:lnTo>
                  <a:lnTo>
                    <a:pt x="7" y="808"/>
                  </a:lnTo>
                  <a:lnTo>
                    <a:pt x="7" y="811"/>
                  </a:lnTo>
                  <a:lnTo>
                    <a:pt x="7" y="817"/>
                  </a:lnTo>
                  <a:lnTo>
                    <a:pt x="4" y="833"/>
                  </a:lnTo>
                  <a:lnTo>
                    <a:pt x="2" y="848"/>
                  </a:lnTo>
                  <a:lnTo>
                    <a:pt x="2" y="854"/>
                  </a:lnTo>
                  <a:lnTo>
                    <a:pt x="2" y="857"/>
                  </a:lnTo>
                  <a:lnTo>
                    <a:pt x="4" y="861"/>
                  </a:lnTo>
                  <a:lnTo>
                    <a:pt x="7" y="865"/>
                  </a:lnTo>
                  <a:lnTo>
                    <a:pt x="13" y="865"/>
                  </a:lnTo>
                  <a:lnTo>
                    <a:pt x="20" y="865"/>
                  </a:lnTo>
                  <a:lnTo>
                    <a:pt x="24" y="859"/>
                  </a:lnTo>
                  <a:lnTo>
                    <a:pt x="28" y="846"/>
                  </a:lnTo>
                  <a:lnTo>
                    <a:pt x="29" y="833"/>
                  </a:lnTo>
                  <a:lnTo>
                    <a:pt x="31" y="822"/>
                  </a:lnTo>
                  <a:lnTo>
                    <a:pt x="33" y="811"/>
                  </a:lnTo>
                  <a:lnTo>
                    <a:pt x="33" y="808"/>
                  </a:lnTo>
                  <a:lnTo>
                    <a:pt x="33" y="806"/>
                  </a:lnTo>
                  <a:lnTo>
                    <a:pt x="37" y="798"/>
                  </a:lnTo>
                  <a:lnTo>
                    <a:pt x="40" y="793"/>
                  </a:lnTo>
                  <a:lnTo>
                    <a:pt x="42" y="787"/>
                  </a:lnTo>
                  <a:lnTo>
                    <a:pt x="42" y="784"/>
                  </a:lnTo>
                  <a:lnTo>
                    <a:pt x="44" y="772"/>
                  </a:lnTo>
                  <a:close/>
                  <a:moveTo>
                    <a:pt x="57" y="641"/>
                  </a:moveTo>
                  <a:lnTo>
                    <a:pt x="53" y="643"/>
                  </a:lnTo>
                  <a:lnTo>
                    <a:pt x="48" y="645"/>
                  </a:lnTo>
                  <a:lnTo>
                    <a:pt x="42" y="649"/>
                  </a:lnTo>
                  <a:lnTo>
                    <a:pt x="37" y="652"/>
                  </a:lnTo>
                  <a:lnTo>
                    <a:pt x="29" y="658"/>
                  </a:lnTo>
                  <a:lnTo>
                    <a:pt x="35" y="665"/>
                  </a:lnTo>
                  <a:lnTo>
                    <a:pt x="40" y="673"/>
                  </a:lnTo>
                  <a:lnTo>
                    <a:pt x="40" y="675"/>
                  </a:lnTo>
                  <a:lnTo>
                    <a:pt x="39" y="678"/>
                  </a:lnTo>
                  <a:lnTo>
                    <a:pt x="35" y="682"/>
                  </a:lnTo>
                  <a:lnTo>
                    <a:pt x="33" y="686"/>
                  </a:lnTo>
                  <a:lnTo>
                    <a:pt x="33" y="687"/>
                  </a:lnTo>
                  <a:lnTo>
                    <a:pt x="31" y="691"/>
                  </a:lnTo>
                  <a:lnTo>
                    <a:pt x="31" y="693"/>
                  </a:lnTo>
                  <a:lnTo>
                    <a:pt x="31" y="699"/>
                  </a:lnTo>
                  <a:lnTo>
                    <a:pt x="33" y="708"/>
                  </a:lnTo>
                  <a:lnTo>
                    <a:pt x="37" y="715"/>
                  </a:lnTo>
                  <a:lnTo>
                    <a:pt x="35" y="734"/>
                  </a:lnTo>
                  <a:lnTo>
                    <a:pt x="39" y="752"/>
                  </a:lnTo>
                  <a:lnTo>
                    <a:pt x="40" y="756"/>
                  </a:lnTo>
                  <a:lnTo>
                    <a:pt x="42" y="760"/>
                  </a:lnTo>
                  <a:lnTo>
                    <a:pt x="48" y="769"/>
                  </a:lnTo>
                  <a:lnTo>
                    <a:pt x="57" y="761"/>
                  </a:lnTo>
                  <a:lnTo>
                    <a:pt x="59" y="758"/>
                  </a:lnTo>
                  <a:lnTo>
                    <a:pt x="61" y="754"/>
                  </a:lnTo>
                  <a:lnTo>
                    <a:pt x="63" y="750"/>
                  </a:lnTo>
                  <a:lnTo>
                    <a:pt x="64" y="748"/>
                  </a:lnTo>
                  <a:lnTo>
                    <a:pt x="66" y="743"/>
                  </a:lnTo>
                  <a:lnTo>
                    <a:pt x="66" y="737"/>
                  </a:lnTo>
                  <a:lnTo>
                    <a:pt x="66" y="732"/>
                  </a:lnTo>
                  <a:lnTo>
                    <a:pt x="66" y="724"/>
                  </a:lnTo>
                  <a:lnTo>
                    <a:pt x="64" y="711"/>
                  </a:lnTo>
                  <a:lnTo>
                    <a:pt x="63" y="699"/>
                  </a:lnTo>
                  <a:lnTo>
                    <a:pt x="68" y="691"/>
                  </a:lnTo>
                  <a:lnTo>
                    <a:pt x="72" y="684"/>
                  </a:lnTo>
                  <a:lnTo>
                    <a:pt x="74" y="678"/>
                  </a:lnTo>
                  <a:lnTo>
                    <a:pt x="76" y="673"/>
                  </a:lnTo>
                  <a:lnTo>
                    <a:pt x="77" y="663"/>
                  </a:lnTo>
                  <a:lnTo>
                    <a:pt x="79" y="654"/>
                  </a:lnTo>
                  <a:lnTo>
                    <a:pt x="85" y="647"/>
                  </a:lnTo>
                  <a:lnTo>
                    <a:pt x="90" y="638"/>
                  </a:lnTo>
                  <a:lnTo>
                    <a:pt x="92" y="634"/>
                  </a:lnTo>
                  <a:lnTo>
                    <a:pt x="92" y="630"/>
                  </a:lnTo>
                  <a:lnTo>
                    <a:pt x="92" y="625"/>
                  </a:lnTo>
                  <a:lnTo>
                    <a:pt x="92" y="621"/>
                  </a:lnTo>
                  <a:lnTo>
                    <a:pt x="90" y="617"/>
                  </a:lnTo>
                  <a:lnTo>
                    <a:pt x="88" y="614"/>
                  </a:lnTo>
                  <a:lnTo>
                    <a:pt x="85" y="610"/>
                  </a:lnTo>
                  <a:lnTo>
                    <a:pt x="81" y="610"/>
                  </a:lnTo>
                  <a:lnTo>
                    <a:pt x="77" y="610"/>
                  </a:lnTo>
                  <a:lnTo>
                    <a:pt x="74" y="610"/>
                  </a:lnTo>
                  <a:lnTo>
                    <a:pt x="70" y="612"/>
                  </a:lnTo>
                  <a:lnTo>
                    <a:pt x="68" y="614"/>
                  </a:lnTo>
                  <a:lnTo>
                    <a:pt x="66" y="615"/>
                  </a:lnTo>
                  <a:lnTo>
                    <a:pt x="63" y="621"/>
                  </a:lnTo>
                  <a:lnTo>
                    <a:pt x="59" y="641"/>
                  </a:lnTo>
                  <a:lnTo>
                    <a:pt x="57" y="641"/>
                  </a:lnTo>
                  <a:close/>
                  <a:moveTo>
                    <a:pt x="111" y="503"/>
                  </a:moveTo>
                  <a:lnTo>
                    <a:pt x="103" y="508"/>
                  </a:lnTo>
                  <a:lnTo>
                    <a:pt x="101" y="510"/>
                  </a:lnTo>
                  <a:lnTo>
                    <a:pt x="100" y="512"/>
                  </a:lnTo>
                  <a:lnTo>
                    <a:pt x="98" y="519"/>
                  </a:lnTo>
                  <a:lnTo>
                    <a:pt x="96" y="529"/>
                  </a:lnTo>
                  <a:lnTo>
                    <a:pt x="92" y="545"/>
                  </a:lnTo>
                  <a:lnTo>
                    <a:pt x="90" y="562"/>
                  </a:lnTo>
                  <a:lnTo>
                    <a:pt x="88" y="571"/>
                  </a:lnTo>
                  <a:lnTo>
                    <a:pt x="87" y="578"/>
                  </a:lnTo>
                  <a:lnTo>
                    <a:pt x="88" y="582"/>
                  </a:lnTo>
                  <a:lnTo>
                    <a:pt x="88" y="584"/>
                  </a:lnTo>
                  <a:lnTo>
                    <a:pt x="90" y="588"/>
                  </a:lnTo>
                  <a:lnTo>
                    <a:pt x="92" y="590"/>
                  </a:lnTo>
                  <a:lnTo>
                    <a:pt x="100" y="593"/>
                  </a:lnTo>
                  <a:lnTo>
                    <a:pt x="105" y="588"/>
                  </a:lnTo>
                  <a:lnTo>
                    <a:pt x="107" y="584"/>
                  </a:lnTo>
                  <a:lnTo>
                    <a:pt x="109" y="580"/>
                  </a:lnTo>
                  <a:lnTo>
                    <a:pt x="114" y="571"/>
                  </a:lnTo>
                  <a:lnTo>
                    <a:pt x="116" y="560"/>
                  </a:lnTo>
                  <a:lnTo>
                    <a:pt x="118" y="549"/>
                  </a:lnTo>
                  <a:lnTo>
                    <a:pt x="120" y="538"/>
                  </a:lnTo>
                  <a:lnTo>
                    <a:pt x="120" y="530"/>
                  </a:lnTo>
                  <a:lnTo>
                    <a:pt x="120" y="523"/>
                  </a:lnTo>
                  <a:lnTo>
                    <a:pt x="120" y="517"/>
                  </a:lnTo>
                  <a:lnTo>
                    <a:pt x="118" y="514"/>
                  </a:lnTo>
                  <a:lnTo>
                    <a:pt x="118" y="512"/>
                  </a:lnTo>
                  <a:lnTo>
                    <a:pt x="116" y="508"/>
                  </a:lnTo>
                  <a:lnTo>
                    <a:pt x="111" y="503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3" name="Freeform 5"/>
            <p:cNvSpPr>
              <a:spLocks/>
            </p:cNvSpPr>
            <p:nvPr/>
          </p:nvSpPr>
          <p:spPr bwMode="auto">
            <a:xfrm>
              <a:off x="9791896" y="4230344"/>
              <a:ext cx="939097" cy="1341836"/>
            </a:xfrm>
            <a:custGeom>
              <a:avLst/>
              <a:gdLst>
                <a:gd name="T0" fmla="*/ 1176823841 w 541"/>
                <a:gd name="T1" fmla="*/ 1900118638 h 713"/>
                <a:gd name="T2" fmla="*/ 1209865806 w 541"/>
                <a:gd name="T3" fmla="*/ 2037549039 h 713"/>
                <a:gd name="T4" fmla="*/ 1181906419 w 541"/>
                <a:gd name="T5" fmla="*/ 2109251611 h 713"/>
                <a:gd name="T6" fmla="*/ 1080237497 w 541"/>
                <a:gd name="T7" fmla="*/ 1944933687 h 713"/>
                <a:gd name="T8" fmla="*/ 1014151830 w 541"/>
                <a:gd name="T9" fmla="*/ 1783602899 h 713"/>
                <a:gd name="T10" fmla="*/ 927734115 w 541"/>
                <a:gd name="T11" fmla="*/ 1601357920 h 713"/>
                <a:gd name="T12" fmla="*/ 815896349 w 541"/>
                <a:gd name="T13" fmla="*/ 1490817395 h 713"/>
                <a:gd name="T14" fmla="*/ 726935609 w 541"/>
                <a:gd name="T15" fmla="*/ 1359362679 h 713"/>
                <a:gd name="T16" fmla="*/ 637974868 w 541"/>
                <a:gd name="T17" fmla="*/ 1171142486 h 713"/>
                <a:gd name="T18" fmla="*/ 526139055 w 541"/>
                <a:gd name="T19" fmla="*/ 988899389 h 713"/>
                <a:gd name="T20" fmla="*/ 383802457 w 541"/>
                <a:gd name="T21" fmla="*/ 788728531 h 713"/>
                <a:gd name="T22" fmla="*/ 289757402 w 541"/>
                <a:gd name="T23" fmla="*/ 723001173 h 713"/>
                <a:gd name="T24" fmla="*/ 210963500 w 541"/>
                <a:gd name="T25" fmla="*/ 585571243 h 713"/>
                <a:gd name="T26" fmla="*/ 172837221 w 541"/>
                <a:gd name="T27" fmla="*/ 475030601 h 713"/>
                <a:gd name="T28" fmla="*/ 78793875 w 541"/>
                <a:gd name="T29" fmla="*/ 331625456 h 713"/>
                <a:gd name="T30" fmla="*/ 106753263 w 541"/>
                <a:gd name="T31" fmla="*/ 280835193 h 713"/>
                <a:gd name="T32" fmla="*/ 134712677 w 541"/>
                <a:gd name="T33" fmla="*/ 221082990 h 713"/>
                <a:gd name="T34" fmla="*/ 116920182 w 541"/>
                <a:gd name="T35" fmla="*/ 155355632 h 713"/>
                <a:gd name="T36" fmla="*/ 73709561 w 541"/>
                <a:gd name="T37" fmla="*/ 110542436 h 713"/>
                <a:gd name="T38" fmla="*/ 2541290 w 541"/>
                <a:gd name="T39" fmla="*/ 62740721 h 713"/>
                <a:gd name="T40" fmla="*/ 17792502 w 541"/>
                <a:gd name="T41" fmla="*/ 44815063 h 713"/>
                <a:gd name="T42" fmla="*/ 50834474 w 541"/>
                <a:gd name="T43" fmla="*/ 11950432 h 713"/>
                <a:gd name="T44" fmla="*/ 101668949 w 541"/>
                <a:gd name="T45" fmla="*/ 17925650 h 713"/>
                <a:gd name="T46" fmla="*/ 172837221 w 541"/>
                <a:gd name="T47" fmla="*/ 143405204 h 713"/>
                <a:gd name="T48" fmla="*/ 271964907 w 541"/>
                <a:gd name="T49" fmla="*/ 233033419 h 713"/>
                <a:gd name="T50" fmla="*/ 279590510 w 541"/>
                <a:gd name="T51" fmla="*/ 277848527 h 713"/>
                <a:gd name="T52" fmla="*/ 393969349 w 541"/>
                <a:gd name="T53" fmla="*/ 331625456 h 713"/>
                <a:gd name="T54" fmla="*/ 399051927 w 541"/>
                <a:gd name="T55" fmla="*/ 415278457 h 713"/>
                <a:gd name="T56" fmla="*/ 388885035 w 541"/>
                <a:gd name="T57" fmla="*/ 454116409 h 713"/>
                <a:gd name="T58" fmla="*/ 432095628 w 541"/>
                <a:gd name="T59" fmla="*/ 513868671 h 713"/>
                <a:gd name="T60" fmla="*/ 566806624 w 541"/>
                <a:gd name="T61" fmla="*/ 612460648 h 713"/>
                <a:gd name="T62" fmla="*/ 615099795 w 541"/>
                <a:gd name="T63" fmla="*/ 675199458 h 713"/>
                <a:gd name="T64" fmla="*/ 843855736 w 541"/>
                <a:gd name="T65" fmla="*/ 884331961 h 713"/>
                <a:gd name="T66" fmla="*/ 993818046 w 541"/>
                <a:gd name="T67" fmla="*/ 1033712555 h 713"/>
                <a:gd name="T68" fmla="*/ 1110738174 w 541"/>
                <a:gd name="T69" fmla="*/ 1081514270 h 713"/>
                <a:gd name="T70" fmla="*/ 1143781875 w 541"/>
                <a:gd name="T71" fmla="*/ 1126329319 h 713"/>
                <a:gd name="T72" fmla="*/ 965860395 w 541"/>
                <a:gd name="T73" fmla="*/ 1114378890 h 713"/>
                <a:gd name="T74" fmla="*/ 876899438 w 541"/>
                <a:gd name="T75" fmla="*/ 1186081463 h 713"/>
                <a:gd name="T76" fmla="*/ 899774511 w 541"/>
                <a:gd name="T77" fmla="*/ 1281684892 h 713"/>
                <a:gd name="T78" fmla="*/ 927734115 w 541"/>
                <a:gd name="T79" fmla="*/ 1407164394 h 713"/>
                <a:gd name="T80" fmla="*/ 981109865 w 541"/>
                <a:gd name="T81" fmla="*/ 1517704919 h 713"/>
                <a:gd name="T82" fmla="*/ 1064988027 w 541"/>
                <a:gd name="T83" fmla="*/ 1661110064 h 713"/>
                <a:gd name="T84" fmla="*/ 1225117012 w 541"/>
                <a:gd name="T85" fmla="*/ 1762688708 h 713"/>
                <a:gd name="T86" fmla="*/ 1293743968 w 541"/>
                <a:gd name="T87" fmla="*/ 1729825970 h 713"/>
                <a:gd name="T88" fmla="*/ 1359827899 w 541"/>
                <a:gd name="T89" fmla="*/ 1822440851 h 713"/>
                <a:gd name="T90" fmla="*/ 1359827899 w 541"/>
                <a:gd name="T91" fmla="*/ 1915057615 h 713"/>
                <a:gd name="T92" fmla="*/ 1308993438 w 541"/>
                <a:gd name="T93" fmla="*/ 1849330257 h 713"/>
                <a:gd name="T94" fmla="*/ 1225117012 w 541"/>
                <a:gd name="T95" fmla="*/ 1876217781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41"/>
                <a:gd name="T145" fmla="*/ 0 h 713"/>
                <a:gd name="T146" fmla="*/ 541 w 541"/>
                <a:gd name="T147" fmla="*/ 713 h 71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41" h="713">
                  <a:moveTo>
                    <a:pt x="469" y="630"/>
                  </a:moveTo>
                  <a:lnTo>
                    <a:pt x="467" y="632"/>
                  </a:lnTo>
                  <a:lnTo>
                    <a:pt x="465" y="634"/>
                  </a:lnTo>
                  <a:lnTo>
                    <a:pt x="463" y="636"/>
                  </a:lnTo>
                  <a:lnTo>
                    <a:pt x="463" y="640"/>
                  </a:lnTo>
                  <a:lnTo>
                    <a:pt x="465" y="647"/>
                  </a:lnTo>
                  <a:lnTo>
                    <a:pt x="467" y="656"/>
                  </a:lnTo>
                  <a:lnTo>
                    <a:pt x="476" y="682"/>
                  </a:lnTo>
                  <a:lnTo>
                    <a:pt x="485" y="713"/>
                  </a:lnTo>
                  <a:lnTo>
                    <a:pt x="478" y="713"/>
                  </a:lnTo>
                  <a:lnTo>
                    <a:pt x="473" y="710"/>
                  </a:lnTo>
                  <a:lnTo>
                    <a:pt x="465" y="706"/>
                  </a:lnTo>
                  <a:lnTo>
                    <a:pt x="458" y="699"/>
                  </a:lnTo>
                  <a:lnTo>
                    <a:pt x="445" y="686"/>
                  </a:lnTo>
                  <a:lnTo>
                    <a:pt x="428" y="673"/>
                  </a:lnTo>
                  <a:lnTo>
                    <a:pt x="425" y="651"/>
                  </a:lnTo>
                  <a:lnTo>
                    <a:pt x="419" y="634"/>
                  </a:lnTo>
                  <a:lnTo>
                    <a:pt x="415" y="621"/>
                  </a:lnTo>
                  <a:lnTo>
                    <a:pt x="412" y="614"/>
                  </a:lnTo>
                  <a:lnTo>
                    <a:pt x="399" y="597"/>
                  </a:lnTo>
                  <a:lnTo>
                    <a:pt x="375" y="571"/>
                  </a:lnTo>
                  <a:lnTo>
                    <a:pt x="371" y="560"/>
                  </a:lnTo>
                  <a:lnTo>
                    <a:pt x="369" y="547"/>
                  </a:lnTo>
                  <a:lnTo>
                    <a:pt x="365" y="536"/>
                  </a:lnTo>
                  <a:lnTo>
                    <a:pt x="358" y="527"/>
                  </a:lnTo>
                  <a:lnTo>
                    <a:pt x="345" y="514"/>
                  </a:lnTo>
                  <a:lnTo>
                    <a:pt x="330" y="505"/>
                  </a:lnTo>
                  <a:lnTo>
                    <a:pt x="321" y="499"/>
                  </a:lnTo>
                  <a:lnTo>
                    <a:pt x="314" y="494"/>
                  </a:lnTo>
                  <a:lnTo>
                    <a:pt x="306" y="486"/>
                  </a:lnTo>
                  <a:lnTo>
                    <a:pt x="299" y="479"/>
                  </a:lnTo>
                  <a:lnTo>
                    <a:pt x="286" y="455"/>
                  </a:lnTo>
                  <a:lnTo>
                    <a:pt x="277" y="433"/>
                  </a:lnTo>
                  <a:lnTo>
                    <a:pt x="271" y="422"/>
                  </a:lnTo>
                  <a:lnTo>
                    <a:pt x="262" y="407"/>
                  </a:lnTo>
                  <a:lnTo>
                    <a:pt x="251" y="392"/>
                  </a:lnTo>
                  <a:lnTo>
                    <a:pt x="238" y="373"/>
                  </a:lnTo>
                  <a:lnTo>
                    <a:pt x="223" y="359"/>
                  </a:lnTo>
                  <a:lnTo>
                    <a:pt x="214" y="344"/>
                  </a:lnTo>
                  <a:lnTo>
                    <a:pt x="207" y="331"/>
                  </a:lnTo>
                  <a:lnTo>
                    <a:pt x="201" y="320"/>
                  </a:lnTo>
                  <a:lnTo>
                    <a:pt x="192" y="298"/>
                  </a:lnTo>
                  <a:lnTo>
                    <a:pt x="177" y="274"/>
                  </a:lnTo>
                  <a:lnTo>
                    <a:pt x="151" y="264"/>
                  </a:lnTo>
                  <a:lnTo>
                    <a:pt x="125" y="257"/>
                  </a:lnTo>
                  <a:lnTo>
                    <a:pt x="127" y="250"/>
                  </a:lnTo>
                  <a:lnTo>
                    <a:pt x="123" y="244"/>
                  </a:lnTo>
                  <a:lnTo>
                    <a:pt x="114" y="242"/>
                  </a:lnTo>
                  <a:lnTo>
                    <a:pt x="107" y="242"/>
                  </a:lnTo>
                  <a:lnTo>
                    <a:pt x="99" y="224"/>
                  </a:lnTo>
                  <a:lnTo>
                    <a:pt x="90" y="203"/>
                  </a:lnTo>
                  <a:lnTo>
                    <a:pt x="83" y="196"/>
                  </a:lnTo>
                  <a:lnTo>
                    <a:pt x="77" y="189"/>
                  </a:lnTo>
                  <a:lnTo>
                    <a:pt x="74" y="179"/>
                  </a:lnTo>
                  <a:lnTo>
                    <a:pt x="72" y="172"/>
                  </a:lnTo>
                  <a:lnTo>
                    <a:pt x="68" y="159"/>
                  </a:lnTo>
                  <a:lnTo>
                    <a:pt x="68" y="146"/>
                  </a:lnTo>
                  <a:lnTo>
                    <a:pt x="50" y="131"/>
                  </a:lnTo>
                  <a:lnTo>
                    <a:pt x="35" y="118"/>
                  </a:lnTo>
                  <a:lnTo>
                    <a:pt x="31" y="111"/>
                  </a:lnTo>
                  <a:lnTo>
                    <a:pt x="29" y="104"/>
                  </a:lnTo>
                  <a:lnTo>
                    <a:pt x="31" y="98"/>
                  </a:lnTo>
                  <a:lnTo>
                    <a:pt x="37" y="91"/>
                  </a:lnTo>
                  <a:lnTo>
                    <a:pt x="42" y="94"/>
                  </a:lnTo>
                  <a:lnTo>
                    <a:pt x="50" y="100"/>
                  </a:lnTo>
                  <a:lnTo>
                    <a:pt x="55" y="91"/>
                  </a:lnTo>
                  <a:lnTo>
                    <a:pt x="57" y="80"/>
                  </a:lnTo>
                  <a:lnTo>
                    <a:pt x="53" y="74"/>
                  </a:lnTo>
                  <a:lnTo>
                    <a:pt x="50" y="70"/>
                  </a:lnTo>
                  <a:lnTo>
                    <a:pt x="50" y="63"/>
                  </a:lnTo>
                  <a:lnTo>
                    <a:pt x="48" y="57"/>
                  </a:lnTo>
                  <a:lnTo>
                    <a:pt x="46" y="52"/>
                  </a:lnTo>
                  <a:lnTo>
                    <a:pt x="42" y="45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29" y="37"/>
                  </a:lnTo>
                  <a:lnTo>
                    <a:pt x="22" y="35"/>
                  </a:lnTo>
                  <a:lnTo>
                    <a:pt x="13" y="30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7" y="15"/>
                  </a:lnTo>
                  <a:lnTo>
                    <a:pt x="13" y="17"/>
                  </a:lnTo>
                  <a:lnTo>
                    <a:pt x="18" y="11"/>
                  </a:lnTo>
                  <a:lnTo>
                    <a:pt x="20" y="8"/>
                  </a:lnTo>
                  <a:lnTo>
                    <a:pt x="20" y="4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33" y="2"/>
                  </a:lnTo>
                  <a:lnTo>
                    <a:pt x="40" y="6"/>
                  </a:lnTo>
                  <a:lnTo>
                    <a:pt x="48" y="13"/>
                  </a:lnTo>
                  <a:lnTo>
                    <a:pt x="50" y="24"/>
                  </a:lnTo>
                  <a:lnTo>
                    <a:pt x="51" y="35"/>
                  </a:lnTo>
                  <a:lnTo>
                    <a:pt x="68" y="48"/>
                  </a:lnTo>
                  <a:lnTo>
                    <a:pt x="88" y="59"/>
                  </a:lnTo>
                  <a:lnTo>
                    <a:pt x="107" y="69"/>
                  </a:lnTo>
                  <a:lnTo>
                    <a:pt x="116" y="76"/>
                  </a:lnTo>
                  <a:lnTo>
                    <a:pt x="107" y="78"/>
                  </a:lnTo>
                  <a:lnTo>
                    <a:pt x="99" y="80"/>
                  </a:lnTo>
                  <a:lnTo>
                    <a:pt x="99" y="85"/>
                  </a:lnTo>
                  <a:lnTo>
                    <a:pt x="105" y="91"/>
                  </a:lnTo>
                  <a:lnTo>
                    <a:pt x="110" y="93"/>
                  </a:lnTo>
                  <a:lnTo>
                    <a:pt x="116" y="96"/>
                  </a:lnTo>
                  <a:lnTo>
                    <a:pt x="133" y="100"/>
                  </a:lnTo>
                  <a:lnTo>
                    <a:pt x="147" y="102"/>
                  </a:lnTo>
                  <a:lnTo>
                    <a:pt x="155" y="111"/>
                  </a:lnTo>
                  <a:lnTo>
                    <a:pt x="159" y="120"/>
                  </a:lnTo>
                  <a:lnTo>
                    <a:pt x="162" y="130"/>
                  </a:lnTo>
                  <a:lnTo>
                    <a:pt x="164" y="139"/>
                  </a:lnTo>
                  <a:lnTo>
                    <a:pt x="157" y="139"/>
                  </a:lnTo>
                  <a:lnTo>
                    <a:pt x="147" y="137"/>
                  </a:lnTo>
                  <a:lnTo>
                    <a:pt x="147" y="142"/>
                  </a:lnTo>
                  <a:lnTo>
                    <a:pt x="149" y="148"/>
                  </a:lnTo>
                  <a:lnTo>
                    <a:pt x="153" y="152"/>
                  </a:lnTo>
                  <a:lnTo>
                    <a:pt x="157" y="154"/>
                  </a:lnTo>
                  <a:lnTo>
                    <a:pt x="164" y="157"/>
                  </a:lnTo>
                  <a:lnTo>
                    <a:pt x="170" y="161"/>
                  </a:lnTo>
                  <a:lnTo>
                    <a:pt x="170" y="172"/>
                  </a:lnTo>
                  <a:lnTo>
                    <a:pt x="171" y="183"/>
                  </a:lnTo>
                  <a:lnTo>
                    <a:pt x="195" y="191"/>
                  </a:lnTo>
                  <a:lnTo>
                    <a:pt x="216" y="200"/>
                  </a:lnTo>
                  <a:lnTo>
                    <a:pt x="223" y="205"/>
                  </a:lnTo>
                  <a:lnTo>
                    <a:pt x="229" y="213"/>
                  </a:lnTo>
                  <a:lnTo>
                    <a:pt x="232" y="220"/>
                  </a:lnTo>
                  <a:lnTo>
                    <a:pt x="234" y="227"/>
                  </a:lnTo>
                  <a:lnTo>
                    <a:pt x="242" y="226"/>
                  </a:lnTo>
                  <a:lnTo>
                    <a:pt x="249" y="220"/>
                  </a:lnTo>
                  <a:lnTo>
                    <a:pt x="275" y="248"/>
                  </a:lnTo>
                  <a:lnTo>
                    <a:pt x="304" y="272"/>
                  </a:lnTo>
                  <a:lnTo>
                    <a:pt x="332" y="296"/>
                  </a:lnTo>
                  <a:lnTo>
                    <a:pt x="354" y="314"/>
                  </a:lnTo>
                  <a:lnTo>
                    <a:pt x="364" y="325"/>
                  </a:lnTo>
                  <a:lnTo>
                    <a:pt x="371" y="335"/>
                  </a:lnTo>
                  <a:lnTo>
                    <a:pt x="391" y="346"/>
                  </a:lnTo>
                  <a:lnTo>
                    <a:pt x="412" y="357"/>
                  </a:lnTo>
                  <a:lnTo>
                    <a:pt x="423" y="357"/>
                  </a:lnTo>
                  <a:lnTo>
                    <a:pt x="432" y="359"/>
                  </a:lnTo>
                  <a:lnTo>
                    <a:pt x="437" y="362"/>
                  </a:lnTo>
                  <a:lnTo>
                    <a:pt x="445" y="364"/>
                  </a:lnTo>
                  <a:lnTo>
                    <a:pt x="449" y="368"/>
                  </a:lnTo>
                  <a:lnTo>
                    <a:pt x="450" y="372"/>
                  </a:lnTo>
                  <a:lnTo>
                    <a:pt x="450" y="377"/>
                  </a:lnTo>
                  <a:lnTo>
                    <a:pt x="449" y="381"/>
                  </a:lnTo>
                  <a:lnTo>
                    <a:pt x="421" y="375"/>
                  </a:lnTo>
                  <a:lnTo>
                    <a:pt x="393" y="373"/>
                  </a:lnTo>
                  <a:lnTo>
                    <a:pt x="380" y="373"/>
                  </a:lnTo>
                  <a:lnTo>
                    <a:pt x="369" y="377"/>
                  </a:lnTo>
                  <a:lnTo>
                    <a:pt x="358" y="381"/>
                  </a:lnTo>
                  <a:lnTo>
                    <a:pt x="347" y="388"/>
                  </a:lnTo>
                  <a:lnTo>
                    <a:pt x="345" y="397"/>
                  </a:lnTo>
                  <a:lnTo>
                    <a:pt x="345" y="407"/>
                  </a:lnTo>
                  <a:lnTo>
                    <a:pt x="347" y="414"/>
                  </a:lnTo>
                  <a:lnTo>
                    <a:pt x="351" y="420"/>
                  </a:lnTo>
                  <a:lnTo>
                    <a:pt x="354" y="429"/>
                  </a:lnTo>
                  <a:lnTo>
                    <a:pt x="360" y="438"/>
                  </a:lnTo>
                  <a:lnTo>
                    <a:pt x="360" y="449"/>
                  </a:lnTo>
                  <a:lnTo>
                    <a:pt x="362" y="460"/>
                  </a:lnTo>
                  <a:lnTo>
                    <a:pt x="365" y="471"/>
                  </a:lnTo>
                  <a:lnTo>
                    <a:pt x="369" y="482"/>
                  </a:lnTo>
                  <a:lnTo>
                    <a:pt x="375" y="490"/>
                  </a:lnTo>
                  <a:lnTo>
                    <a:pt x="380" y="499"/>
                  </a:lnTo>
                  <a:lnTo>
                    <a:pt x="386" y="508"/>
                  </a:lnTo>
                  <a:lnTo>
                    <a:pt x="389" y="518"/>
                  </a:lnTo>
                  <a:lnTo>
                    <a:pt x="397" y="536"/>
                  </a:lnTo>
                  <a:lnTo>
                    <a:pt x="404" y="549"/>
                  </a:lnTo>
                  <a:lnTo>
                    <a:pt x="419" y="556"/>
                  </a:lnTo>
                  <a:lnTo>
                    <a:pt x="434" y="560"/>
                  </a:lnTo>
                  <a:lnTo>
                    <a:pt x="449" y="566"/>
                  </a:lnTo>
                  <a:lnTo>
                    <a:pt x="463" y="571"/>
                  </a:lnTo>
                  <a:lnTo>
                    <a:pt x="482" y="590"/>
                  </a:lnTo>
                  <a:lnTo>
                    <a:pt x="495" y="599"/>
                  </a:lnTo>
                  <a:lnTo>
                    <a:pt x="498" y="586"/>
                  </a:lnTo>
                  <a:lnTo>
                    <a:pt x="500" y="575"/>
                  </a:lnTo>
                  <a:lnTo>
                    <a:pt x="509" y="579"/>
                  </a:lnTo>
                  <a:lnTo>
                    <a:pt x="517" y="586"/>
                  </a:lnTo>
                  <a:lnTo>
                    <a:pt x="524" y="593"/>
                  </a:lnTo>
                  <a:lnTo>
                    <a:pt x="532" y="601"/>
                  </a:lnTo>
                  <a:lnTo>
                    <a:pt x="535" y="610"/>
                  </a:lnTo>
                  <a:lnTo>
                    <a:pt x="539" y="621"/>
                  </a:lnTo>
                  <a:lnTo>
                    <a:pt x="541" y="632"/>
                  </a:lnTo>
                  <a:lnTo>
                    <a:pt x="541" y="645"/>
                  </a:lnTo>
                  <a:lnTo>
                    <a:pt x="535" y="641"/>
                  </a:lnTo>
                  <a:lnTo>
                    <a:pt x="530" y="632"/>
                  </a:lnTo>
                  <a:lnTo>
                    <a:pt x="526" y="627"/>
                  </a:lnTo>
                  <a:lnTo>
                    <a:pt x="521" y="623"/>
                  </a:lnTo>
                  <a:lnTo>
                    <a:pt x="515" y="619"/>
                  </a:lnTo>
                  <a:lnTo>
                    <a:pt x="508" y="617"/>
                  </a:lnTo>
                  <a:lnTo>
                    <a:pt x="495" y="625"/>
                  </a:lnTo>
                  <a:lnTo>
                    <a:pt x="487" y="628"/>
                  </a:lnTo>
                  <a:lnTo>
                    <a:pt x="482" y="628"/>
                  </a:lnTo>
                  <a:lnTo>
                    <a:pt x="469" y="63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Freeform 6"/>
            <p:cNvSpPr>
              <a:spLocks noEditPoints="1"/>
            </p:cNvSpPr>
            <p:nvPr/>
          </p:nvSpPr>
          <p:spPr bwMode="auto">
            <a:xfrm>
              <a:off x="9232954" y="321520"/>
              <a:ext cx="1407704" cy="1799151"/>
            </a:xfrm>
            <a:custGeom>
              <a:avLst/>
              <a:gdLst>
                <a:gd name="T0" fmla="*/ 353264276 w 811"/>
                <a:gd name="T1" fmla="*/ 370463281 h 956"/>
                <a:gd name="T2" fmla="*/ 386302783 w 811"/>
                <a:gd name="T3" fmla="*/ 624410862 h 956"/>
                <a:gd name="T4" fmla="*/ 292269573 w 811"/>
                <a:gd name="T5" fmla="*/ 558683527 h 956"/>
                <a:gd name="T6" fmla="*/ 1954389860 w 811"/>
                <a:gd name="T7" fmla="*/ 1915056956 h 956"/>
                <a:gd name="T8" fmla="*/ 1916269039 w 811"/>
                <a:gd name="T9" fmla="*/ 1696960766 h 956"/>
                <a:gd name="T10" fmla="*/ 1878146482 w 811"/>
                <a:gd name="T11" fmla="*/ 1601357369 h 956"/>
                <a:gd name="T12" fmla="*/ 1967097379 w 811"/>
                <a:gd name="T13" fmla="*/ 1562519430 h 956"/>
                <a:gd name="T14" fmla="*/ 2020468611 w 811"/>
                <a:gd name="T15" fmla="*/ 1437038090 h 956"/>
                <a:gd name="T16" fmla="*/ 1901020363 w 811"/>
                <a:gd name="T17" fmla="*/ 1347411787 h 956"/>
                <a:gd name="T18" fmla="*/ 1682452686 w 811"/>
                <a:gd name="T19" fmla="*/ 1365337424 h 956"/>
                <a:gd name="T20" fmla="*/ 1616375670 w 811"/>
                <a:gd name="T21" fmla="*/ 1371312636 h 956"/>
                <a:gd name="T22" fmla="*/ 1535048243 w 811"/>
                <a:gd name="T23" fmla="*/ 1398200151 h 956"/>
                <a:gd name="T24" fmla="*/ 1474053541 w 811"/>
                <a:gd name="T25" fmla="*/ 1413139122 h 956"/>
                <a:gd name="T26" fmla="*/ 1527423037 w 811"/>
                <a:gd name="T27" fmla="*/ 1371312636 h 956"/>
                <a:gd name="T28" fmla="*/ 1496925686 w 811"/>
                <a:gd name="T29" fmla="*/ 1009811350 h 956"/>
                <a:gd name="T30" fmla="*/ 1407974789 w 811"/>
                <a:gd name="T31" fmla="*/ 1009811350 h 956"/>
                <a:gd name="T32" fmla="*/ 1313939843 w 811"/>
                <a:gd name="T33" fmla="*/ 923171478 h 956"/>
                <a:gd name="T34" fmla="*/ 1362228762 w 811"/>
                <a:gd name="T35" fmla="*/ 839518505 h 956"/>
                <a:gd name="T36" fmla="*/ 1529964194 w 811"/>
                <a:gd name="T37" fmla="*/ 890306869 h 956"/>
                <a:gd name="T38" fmla="*/ 1588419476 w 811"/>
                <a:gd name="T39" fmla="*/ 675199226 h 956"/>
                <a:gd name="T40" fmla="*/ 1712950037 w 811"/>
                <a:gd name="T41" fmla="*/ 696113410 h 956"/>
                <a:gd name="T42" fmla="*/ 1873064169 w 811"/>
                <a:gd name="T43" fmla="*/ 552708315 h 956"/>
                <a:gd name="T44" fmla="*/ 1911184990 w 811"/>
                <a:gd name="T45" fmla="*/ 391377465 h 956"/>
                <a:gd name="T46" fmla="*/ 1804443826 w 811"/>
                <a:gd name="T47" fmla="*/ 403327889 h 956"/>
                <a:gd name="T48" fmla="*/ 1751072594 w 811"/>
                <a:gd name="T49" fmla="*/ 316686370 h 956"/>
                <a:gd name="T50" fmla="*/ 1634165502 w 811"/>
                <a:gd name="T51" fmla="*/ 304735945 h 956"/>
                <a:gd name="T52" fmla="*/ 1695160205 w 811"/>
                <a:gd name="T53" fmla="*/ 215107702 h 956"/>
                <a:gd name="T54" fmla="*/ 1639247816 w 811"/>
                <a:gd name="T55" fmla="*/ 38839836 h 956"/>
                <a:gd name="T56" fmla="*/ 1468969492 w 811"/>
                <a:gd name="T57" fmla="*/ 134443277 h 956"/>
                <a:gd name="T58" fmla="*/ 1390184957 w 811"/>
                <a:gd name="T59" fmla="*/ 233033339 h 956"/>
                <a:gd name="T60" fmla="*/ 1311398686 w 811"/>
                <a:gd name="T61" fmla="*/ 391377465 h 956"/>
                <a:gd name="T62" fmla="*/ 1468969492 w 811"/>
                <a:gd name="T63" fmla="*/ 403327889 h 956"/>
                <a:gd name="T64" fmla="*/ 1367311076 w 811"/>
                <a:gd name="T65" fmla="*/ 454116253 h 956"/>
                <a:gd name="T66" fmla="*/ 1224988946 w 811"/>
                <a:gd name="T67" fmla="*/ 454116253 h 956"/>
                <a:gd name="T68" fmla="*/ 1163992508 w 811"/>
                <a:gd name="T69" fmla="*/ 507893281 h 956"/>
                <a:gd name="T70" fmla="*/ 986090714 w 811"/>
                <a:gd name="T71" fmla="*/ 585571041 h 956"/>
                <a:gd name="T72" fmla="*/ 676031200 w 811"/>
                <a:gd name="T73" fmla="*/ 794703472 h 956"/>
                <a:gd name="T74" fmla="*/ 587080303 w 811"/>
                <a:gd name="T75" fmla="*/ 872381232 h 956"/>
                <a:gd name="T76" fmla="*/ 470171476 w 811"/>
                <a:gd name="T77" fmla="*/ 1039687412 h 956"/>
                <a:gd name="T78" fmla="*/ 421884184 w 811"/>
                <a:gd name="T79" fmla="*/ 1192056267 h 956"/>
                <a:gd name="T80" fmla="*/ 254147016 w 811"/>
                <a:gd name="T81" fmla="*/ 1335461362 h 956"/>
                <a:gd name="T82" fmla="*/ 315141719 w 811"/>
                <a:gd name="T83" fmla="*/ 1451977061 h 956"/>
                <a:gd name="T84" fmla="*/ 493045357 w 811"/>
                <a:gd name="T85" fmla="*/ 1496790213 h 956"/>
                <a:gd name="T86" fmla="*/ 447299222 w 811"/>
                <a:gd name="T87" fmla="*/ 1601357369 h 956"/>
                <a:gd name="T88" fmla="*/ 315141719 w 811"/>
                <a:gd name="T89" fmla="*/ 1634221978 h 956"/>
                <a:gd name="T90" fmla="*/ 182985897 w 811"/>
                <a:gd name="T91" fmla="*/ 1750737677 h 956"/>
                <a:gd name="T92" fmla="*/ 43204884 w 811"/>
                <a:gd name="T93" fmla="*/ 1921032168 h 956"/>
                <a:gd name="T94" fmla="*/ 177903584 w 811"/>
                <a:gd name="T95" fmla="*/ 2147483647 h 956"/>
                <a:gd name="T96" fmla="*/ 76243405 w 811"/>
                <a:gd name="T97" fmla="*/ 2147483647 h 956"/>
                <a:gd name="T98" fmla="*/ 137239870 w 811"/>
                <a:gd name="T99" fmla="*/ 2147483647 h 956"/>
                <a:gd name="T100" fmla="*/ 343097913 w 811"/>
                <a:gd name="T101" fmla="*/ 2147483647 h 956"/>
                <a:gd name="T102" fmla="*/ 541332540 w 811"/>
                <a:gd name="T103" fmla="*/ 2147483647 h 956"/>
                <a:gd name="T104" fmla="*/ 729402433 w 811"/>
                <a:gd name="T105" fmla="*/ 2147483647 h 956"/>
                <a:gd name="T106" fmla="*/ 869183405 w 811"/>
                <a:gd name="T107" fmla="*/ 2147483647 h 956"/>
                <a:gd name="T108" fmla="*/ 963216833 w 811"/>
                <a:gd name="T109" fmla="*/ 2147483647 h 956"/>
                <a:gd name="T110" fmla="*/ 1080125660 w 811"/>
                <a:gd name="T111" fmla="*/ 2147483647 h 956"/>
                <a:gd name="T112" fmla="*/ 1283442492 w 811"/>
                <a:gd name="T113" fmla="*/ 2147483647 h 956"/>
                <a:gd name="T114" fmla="*/ 1390184957 w 811"/>
                <a:gd name="T115" fmla="*/ 2147483647 h 956"/>
                <a:gd name="T116" fmla="*/ 1578253113 w 811"/>
                <a:gd name="T117" fmla="*/ 2147483647 h 956"/>
                <a:gd name="T118" fmla="*/ 1718034086 w 811"/>
                <a:gd name="T119" fmla="*/ 2147483647 h 956"/>
                <a:gd name="T120" fmla="*/ 1812067296 w 811"/>
                <a:gd name="T121" fmla="*/ 1927007381 h 956"/>
                <a:gd name="T122" fmla="*/ 269395692 w 811"/>
                <a:gd name="T123" fmla="*/ 1490815000 h 956"/>
                <a:gd name="T124" fmla="*/ 175360692 w 811"/>
                <a:gd name="T125" fmla="*/ 1541605246 h 9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11"/>
                <a:gd name="T190" fmla="*/ 0 h 956"/>
                <a:gd name="T191" fmla="*/ 811 w 811"/>
                <a:gd name="T192" fmla="*/ 956 h 9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11" h="956">
                  <a:moveTo>
                    <a:pt x="111" y="155"/>
                  </a:moveTo>
                  <a:lnTo>
                    <a:pt x="109" y="152"/>
                  </a:lnTo>
                  <a:lnTo>
                    <a:pt x="109" y="146"/>
                  </a:lnTo>
                  <a:lnTo>
                    <a:pt x="109" y="141"/>
                  </a:lnTo>
                  <a:lnTo>
                    <a:pt x="111" y="137"/>
                  </a:lnTo>
                  <a:lnTo>
                    <a:pt x="115" y="133"/>
                  </a:lnTo>
                  <a:lnTo>
                    <a:pt x="120" y="131"/>
                  </a:lnTo>
                  <a:lnTo>
                    <a:pt x="126" y="130"/>
                  </a:lnTo>
                  <a:lnTo>
                    <a:pt x="133" y="131"/>
                  </a:lnTo>
                  <a:lnTo>
                    <a:pt x="139" y="124"/>
                  </a:lnTo>
                  <a:lnTo>
                    <a:pt x="146" y="119"/>
                  </a:lnTo>
                  <a:lnTo>
                    <a:pt x="152" y="117"/>
                  </a:lnTo>
                  <a:lnTo>
                    <a:pt x="159" y="117"/>
                  </a:lnTo>
                  <a:lnTo>
                    <a:pt x="161" y="131"/>
                  </a:lnTo>
                  <a:lnTo>
                    <a:pt x="163" y="144"/>
                  </a:lnTo>
                  <a:lnTo>
                    <a:pt x="163" y="157"/>
                  </a:lnTo>
                  <a:lnTo>
                    <a:pt x="161" y="170"/>
                  </a:lnTo>
                  <a:lnTo>
                    <a:pt x="157" y="185"/>
                  </a:lnTo>
                  <a:lnTo>
                    <a:pt x="154" y="202"/>
                  </a:lnTo>
                  <a:lnTo>
                    <a:pt x="152" y="209"/>
                  </a:lnTo>
                  <a:lnTo>
                    <a:pt x="150" y="218"/>
                  </a:lnTo>
                  <a:lnTo>
                    <a:pt x="146" y="226"/>
                  </a:lnTo>
                  <a:lnTo>
                    <a:pt x="142" y="229"/>
                  </a:lnTo>
                  <a:lnTo>
                    <a:pt x="137" y="228"/>
                  </a:lnTo>
                  <a:lnTo>
                    <a:pt x="135" y="226"/>
                  </a:lnTo>
                  <a:lnTo>
                    <a:pt x="131" y="220"/>
                  </a:lnTo>
                  <a:lnTo>
                    <a:pt x="130" y="216"/>
                  </a:lnTo>
                  <a:lnTo>
                    <a:pt x="126" y="205"/>
                  </a:lnTo>
                  <a:lnTo>
                    <a:pt x="122" y="194"/>
                  </a:lnTo>
                  <a:lnTo>
                    <a:pt x="115" y="187"/>
                  </a:lnTo>
                  <a:lnTo>
                    <a:pt x="109" y="181"/>
                  </a:lnTo>
                  <a:lnTo>
                    <a:pt x="106" y="176"/>
                  </a:lnTo>
                  <a:lnTo>
                    <a:pt x="106" y="170"/>
                  </a:lnTo>
                  <a:lnTo>
                    <a:pt x="106" y="163"/>
                  </a:lnTo>
                  <a:lnTo>
                    <a:pt x="111" y="155"/>
                  </a:lnTo>
                  <a:close/>
                  <a:moveTo>
                    <a:pt x="765" y="664"/>
                  </a:moveTo>
                  <a:lnTo>
                    <a:pt x="769" y="658"/>
                  </a:lnTo>
                  <a:lnTo>
                    <a:pt x="771" y="651"/>
                  </a:lnTo>
                  <a:lnTo>
                    <a:pt x="771" y="647"/>
                  </a:lnTo>
                  <a:lnTo>
                    <a:pt x="769" y="641"/>
                  </a:lnTo>
                  <a:lnTo>
                    <a:pt x="767" y="636"/>
                  </a:lnTo>
                  <a:lnTo>
                    <a:pt x="761" y="629"/>
                  </a:lnTo>
                  <a:lnTo>
                    <a:pt x="767" y="621"/>
                  </a:lnTo>
                  <a:lnTo>
                    <a:pt x="767" y="617"/>
                  </a:lnTo>
                  <a:lnTo>
                    <a:pt x="765" y="612"/>
                  </a:lnTo>
                  <a:lnTo>
                    <a:pt x="761" y="603"/>
                  </a:lnTo>
                  <a:lnTo>
                    <a:pt x="763" y="593"/>
                  </a:lnTo>
                  <a:lnTo>
                    <a:pt x="765" y="584"/>
                  </a:lnTo>
                  <a:lnTo>
                    <a:pt x="759" y="575"/>
                  </a:lnTo>
                  <a:lnTo>
                    <a:pt x="754" y="568"/>
                  </a:lnTo>
                  <a:lnTo>
                    <a:pt x="756" y="564"/>
                  </a:lnTo>
                  <a:lnTo>
                    <a:pt x="758" y="558"/>
                  </a:lnTo>
                  <a:lnTo>
                    <a:pt x="759" y="553"/>
                  </a:lnTo>
                  <a:lnTo>
                    <a:pt x="758" y="547"/>
                  </a:lnTo>
                  <a:lnTo>
                    <a:pt x="748" y="545"/>
                  </a:lnTo>
                  <a:lnTo>
                    <a:pt x="735" y="545"/>
                  </a:lnTo>
                  <a:lnTo>
                    <a:pt x="734" y="545"/>
                  </a:lnTo>
                  <a:lnTo>
                    <a:pt x="734" y="542"/>
                  </a:lnTo>
                  <a:lnTo>
                    <a:pt x="735" y="540"/>
                  </a:lnTo>
                  <a:lnTo>
                    <a:pt x="739" y="536"/>
                  </a:lnTo>
                  <a:lnTo>
                    <a:pt x="741" y="534"/>
                  </a:lnTo>
                  <a:lnTo>
                    <a:pt x="745" y="532"/>
                  </a:lnTo>
                  <a:lnTo>
                    <a:pt x="748" y="534"/>
                  </a:lnTo>
                  <a:lnTo>
                    <a:pt x="752" y="538"/>
                  </a:lnTo>
                  <a:lnTo>
                    <a:pt x="754" y="538"/>
                  </a:lnTo>
                  <a:lnTo>
                    <a:pt x="758" y="538"/>
                  </a:lnTo>
                  <a:lnTo>
                    <a:pt x="759" y="538"/>
                  </a:lnTo>
                  <a:lnTo>
                    <a:pt x="763" y="536"/>
                  </a:lnTo>
                  <a:lnTo>
                    <a:pt x="769" y="531"/>
                  </a:lnTo>
                  <a:lnTo>
                    <a:pt x="774" y="523"/>
                  </a:lnTo>
                  <a:lnTo>
                    <a:pt x="787" y="508"/>
                  </a:lnTo>
                  <a:lnTo>
                    <a:pt x="796" y="497"/>
                  </a:lnTo>
                  <a:lnTo>
                    <a:pt x="802" y="494"/>
                  </a:lnTo>
                  <a:lnTo>
                    <a:pt x="806" y="492"/>
                  </a:lnTo>
                  <a:lnTo>
                    <a:pt x="809" y="490"/>
                  </a:lnTo>
                  <a:lnTo>
                    <a:pt x="811" y="490"/>
                  </a:lnTo>
                  <a:lnTo>
                    <a:pt x="811" y="488"/>
                  </a:lnTo>
                  <a:lnTo>
                    <a:pt x="811" y="484"/>
                  </a:lnTo>
                  <a:lnTo>
                    <a:pt x="804" y="483"/>
                  </a:lnTo>
                  <a:lnTo>
                    <a:pt x="795" y="481"/>
                  </a:lnTo>
                  <a:lnTo>
                    <a:pt x="796" y="475"/>
                  </a:lnTo>
                  <a:lnTo>
                    <a:pt x="796" y="468"/>
                  </a:lnTo>
                  <a:lnTo>
                    <a:pt x="793" y="462"/>
                  </a:lnTo>
                  <a:lnTo>
                    <a:pt x="787" y="457"/>
                  </a:lnTo>
                  <a:lnTo>
                    <a:pt x="769" y="462"/>
                  </a:lnTo>
                  <a:lnTo>
                    <a:pt x="752" y="468"/>
                  </a:lnTo>
                  <a:lnTo>
                    <a:pt x="752" y="464"/>
                  </a:lnTo>
                  <a:lnTo>
                    <a:pt x="752" y="459"/>
                  </a:lnTo>
                  <a:lnTo>
                    <a:pt x="752" y="455"/>
                  </a:lnTo>
                  <a:lnTo>
                    <a:pt x="748" y="451"/>
                  </a:lnTo>
                  <a:lnTo>
                    <a:pt x="737" y="457"/>
                  </a:lnTo>
                  <a:lnTo>
                    <a:pt x="728" y="466"/>
                  </a:lnTo>
                  <a:lnTo>
                    <a:pt x="722" y="462"/>
                  </a:lnTo>
                  <a:lnTo>
                    <a:pt x="715" y="459"/>
                  </a:lnTo>
                  <a:lnTo>
                    <a:pt x="708" y="470"/>
                  </a:lnTo>
                  <a:lnTo>
                    <a:pt x="700" y="475"/>
                  </a:lnTo>
                  <a:lnTo>
                    <a:pt x="695" y="466"/>
                  </a:lnTo>
                  <a:lnTo>
                    <a:pt x="687" y="453"/>
                  </a:lnTo>
                  <a:lnTo>
                    <a:pt x="674" y="455"/>
                  </a:lnTo>
                  <a:lnTo>
                    <a:pt x="662" y="457"/>
                  </a:lnTo>
                  <a:lnTo>
                    <a:pt x="662" y="453"/>
                  </a:lnTo>
                  <a:lnTo>
                    <a:pt x="660" y="449"/>
                  </a:lnTo>
                  <a:lnTo>
                    <a:pt x="660" y="447"/>
                  </a:lnTo>
                  <a:lnTo>
                    <a:pt x="656" y="447"/>
                  </a:lnTo>
                  <a:lnTo>
                    <a:pt x="645" y="449"/>
                  </a:lnTo>
                  <a:lnTo>
                    <a:pt x="636" y="449"/>
                  </a:lnTo>
                  <a:lnTo>
                    <a:pt x="634" y="453"/>
                  </a:lnTo>
                  <a:lnTo>
                    <a:pt x="632" y="455"/>
                  </a:lnTo>
                  <a:lnTo>
                    <a:pt x="634" y="457"/>
                  </a:lnTo>
                  <a:lnTo>
                    <a:pt x="636" y="459"/>
                  </a:lnTo>
                  <a:lnTo>
                    <a:pt x="639" y="462"/>
                  </a:lnTo>
                  <a:lnTo>
                    <a:pt x="643" y="466"/>
                  </a:lnTo>
                  <a:lnTo>
                    <a:pt x="639" y="470"/>
                  </a:lnTo>
                  <a:lnTo>
                    <a:pt x="634" y="470"/>
                  </a:lnTo>
                  <a:lnTo>
                    <a:pt x="630" y="468"/>
                  </a:lnTo>
                  <a:lnTo>
                    <a:pt x="626" y="470"/>
                  </a:lnTo>
                  <a:lnTo>
                    <a:pt x="617" y="473"/>
                  </a:lnTo>
                  <a:lnTo>
                    <a:pt x="614" y="473"/>
                  </a:lnTo>
                  <a:lnTo>
                    <a:pt x="610" y="471"/>
                  </a:lnTo>
                  <a:lnTo>
                    <a:pt x="604" y="468"/>
                  </a:lnTo>
                  <a:lnTo>
                    <a:pt x="601" y="466"/>
                  </a:lnTo>
                  <a:lnTo>
                    <a:pt x="599" y="468"/>
                  </a:lnTo>
                  <a:lnTo>
                    <a:pt x="593" y="479"/>
                  </a:lnTo>
                  <a:lnTo>
                    <a:pt x="586" y="497"/>
                  </a:lnTo>
                  <a:lnTo>
                    <a:pt x="577" y="499"/>
                  </a:lnTo>
                  <a:lnTo>
                    <a:pt x="565" y="501"/>
                  </a:lnTo>
                  <a:lnTo>
                    <a:pt x="577" y="486"/>
                  </a:lnTo>
                  <a:lnTo>
                    <a:pt x="586" y="473"/>
                  </a:lnTo>
                  <a:lnTo>
                    <a:pt x="584" y="471"/>
                  </a:lnTo>
                  <a:lnTo>
                    <a:pt x="580" y="473"/>
                  </a:lnTo>
                  <a:lnTo>
                    <a:pt x="577" y="475"/>
                  </a:lnTo>
                  <a:lnTo>
                    <a:pt x="571" y="477"/>
                  </a:lnTo>
                  <a:lnTo>
                    <a:pt x="565" y="481"/>
                  </a:lnTo>
                  <a:lnTo>
                    <a:pt x="562" y="481"/>
                  </a:lnTo>
                  <a:lnTo>
                    <a:pt x="556" y="481"/>
                  </a:lnTo>
                  <a:lnTo>
                    <a:pt x="554" y="477"/>
                  </a:lnTo>
                  <a:lnTo>
                    <a:pt x="562" y="471"/>
                  </a:lnTo>
                  <a:lnTo>
                    <a:pt x="571" y="466"/>
                  </a:lnTo>
                  <a:lnTo>
                    <a:pt x="586" y="462"/>
                  </a:lnTo>
                  <a:lnTo>
                    <a:pt x="601" y="459"/>
                  </a:lnTo>
                  <a:lnTo>
                    <a:pt x="606" y="455"/>
                  </a:lnTo>
                  <a:lnTo>
                    <a:pt x="610" y="447"/>
                  </a:lnTo>
                  <a:lnTo>
                    <a:pt x="614" y="442"/>
                  </a:lnTo>
                  <a:lnTo>
                    <a:pt x="617" y="433"/>
                  </a:lnTo>
                  <a:lnTo>
                    <a:pt x="621" y="418"/>
                  </a:lnTo>
                  <a:lnTo>
                    <a:pt x="623" y="405"/>
                  </a:lnTo>
                  <a:lnTo>
                    <a:pt x="612" y="383"/>
                  </a:lnTo>
                  <a:lnTo>
                    <a:pt x="604" y="361"/>
                  </a:lnTo>
                  <a:lnTo>
                    <a:pt x="595" y="348"/>
                  </a:lnTo>
                  <a:lnTo>
                    <a:pt x="589" y="338"/>
                  </a:lnTo>
                  <a:lnTo>
                    <a:pt x="588" y="333"/>
                  </a:lnTo>
                  <a:lnTo>
                    <a:pt x="584" y="329"/>
                  </a:lnTo>
                  <a:lnTo>
                    <a:pt x="580" y="325"/>
                  </a:lnTo>
                  <a:lnTo>
                    <a:pt x="575" y="324"/>
                  </a:lnTo>
                  <a:lnTo>
                    <a:pt x="573" y="322"/>
                  </a:lnTo>
                  <a:lnTo>
                    <a:pt x="569" y="324"/>
                  </a:lnTo>
                  <a:lnTo>
                    <a:pt x="567" y="325"/>
                  </a:lnTo>
                  <a:lnTo>
                    <a:pt x="565" y="327"/>
                  </a:lnTo>
                  <a:lnTo>
                    <a:pt x="560" y="333"/>
                  </a:lnTo>
                  <a:lnTo>
                    <a:pt x="554" y="338"/>
                  </a:lnTo>
                  <a:lnTo>
                    <a:pt x="551" y="337"/>
                  </a:lnTo>
                  <a:lnTo>
                    <a:pt x="547" y="335"/>
                  </a:lnTo>
                  <a:lnTo>
                    <a:pt x="543" y="333"/>
                  </a:lnTo>
                  <a:lnTo>
                    <a:pt x="541" y="329"/>
                  </a:lnTo>
                  <a:lnTo>
                    <a:pt x="540" y="324"/>
                  </a:lnTo>
                  <a:lnTo>
                    <a:pt x="538" y="316"/>
                  </a:lnTo>
                  <a:lnTo>
                    <a:pt x="525" y="316"/>
                  </a:lnTo>
                  <a:lnTo>
                    <a:pt x="519" y="316"/>
                  </a:lnTo>
                  <a:lnTo>
                    <a:pt x="516" y="313"/>
                  </a:lnTo>
                  <a:lnTo>
                    <a:pt x="517" y="309"/>
                  </a:lnTo>
                  <a:lnTo>
                    <a:pt x="519" y="305"/>
                  </a:lnTo>
                  <a:lnTo>
                    <a:pt x="521" y="303"/>
                  </a:lnTo>
                  <a:lnTo>
                    <a:pt x="523" y="303"/>
                  </a:lnTo>
                  <a:lnTo>
                    <a:pt x="525" y="303"/>
                  </a:lnTo>
                  <a:lnTo>
                    <a:pt x="529" y="305"/>
                  </a:lnTo>
                  <a:lnTo>
                    <a:pt x="534" y="305"/>
                  </a:lnTo>
                  <a:lnTo>
                    <a:pt x="530" y="292"/>
                  </a:lnTo>
                  <a:lnTo>
                    <a:pt x="525" y="281"/>
                  </a:lnTo>
                  <a:lnTo>
                    <a:pt x="530" y="279"/>
                  </a:lnTo>
                  <a:lnTo>
                    <a:pt x="536" y="281"/>
                  </a:lnTo>
                  <a:lnTo>
                    <a:pt x="540" y="285"/>
                  </a:lnTo>
                  <a:lnTo>
                    <a:pt x="545" y="290"/>
                  </a:lnTo>
                  <a:lnTo>
                    <a:pt x="553" y="301"/>
                  </a:lnTo>
                  <a:lnTo>
                    <a:pt x="558" y="305"/>
                  </a:lnTo>
                  <a:lnTo>
                    <a:pt x="569" y="301"/>
                  </a:lnTo>
                  <a:lnTo>
                    <a:pt x="575" y="300"/>
                  </a:lnTo>
                  <a:lnTo>
                    <a:pt x="582" y="301"/>
                  </a:lnTo>
                  <a:lnTo>
                    <a:pt x="589" y="305"/>
                  </a:lnTo>
                  <a:lnTo>
                    <a:pt x="597" y="303"/>
                  </a:lnTo>
                  <a:lnTo>
                    <a:pt x="602" y="298"/>
                  </a:lnTo>
                  <a:lnTo>
                    <a:pt x="604" y="292"/>
                  </a:lnTo>
                  <a:lnTo>
                    <a:pt x="606" y="287"/>
                  </a:lnTo>
                  <a:lnTo>
                    <a:pt x="606" y="274"/>
                  </a:lnTo>
                  <a:lnTo>
                    <a:pt x="606" y="261"/>
                  </a:lnTo>
                  <a:lnTo>
                    <a:pt x="612" y="253"/>
                  </a:lnTo>
                  <a:lnTo>
                    <a:pt x="617" y="250"/>
                  </a:lnTo>
                  <a:lnTo>
                    <a:pt x="619" y="246"/>
                  </a:lnTo>
                  <a:lnTo>
                    <a:pt x="621" y="242"/>
                  </a:lnTo>
                  <a:lnTo>
                    <a:pt x="623" y="235"/>
                  </a:lnTo>
                  <a:lnTo>
                    <a:pt x="625" y="226"/>
                  </a:lnTo>
                  <a:lnTo>
                    <a:pt x="628" y="222"/>
                  </a:lnTo>
                  <a:lnTo>
                    <a:pt x="630" y="222"/>
                  </a:lnTo>
                  <a:lnTo>
                    <a:pt x="634" y="224"/>
                  </a:lnTo>
                  <a:lnTo>
                    <a:pt x="638" y="226"/>
                  </a:lnTo>
                  <a:lnTo>
                    <a:pt x="643" y="226"/>
                  </a:lnTo>
                  <a:lnTo>
                    <a:pt x="649" y="224"/>
                  </a:lnTo>
                  <a:lnTo>
                    <a:pt x="658" y="235"/>
                  </a:lnTo>
                  <a:lnTo>
                    <a:pt x="667" y="242"/>
                  </a:lnTo>
                  <a:lnTo>
                    <a:pt x="671" y="239"/>
                  </a:lnTo>
                  <a:lnTo>
                    <a:pt x="674" y="233"/>
                  </a:lnTo>
                  <a:lnTo>
                    <a:pt x="676" y="231"/>
                  </a:lnTo>
                  <a:lnTo>
                    <a:pt x="680" y="229"/>
                  </a:lnTo>
                  <a:lnTo>
                    <a:pt x="684" y="229"/>
                  </a:lnTo>
                  <a:lnTo>
                    <a:pt x="687" y="229"/>
                  </a:lnTo>
                  <a:lnTo>
                    <a:pt x="689" y="220"/>
                  </a:lnTo>
                  <a:lnTo>
                    <a:pt x="693" y="213"/>
                  </a:lnTo>
                  <a:lnTo>
                    <a:pt x="698" y="207"/>
                  </a:lnTo>
                  <a:lnTo>
                    <a:pt x="706" y="202"/>
                  </a:lnTo>
                  <a:lnTo>
                    <a:pt x="721" y="192"/>
                  </a:lnTo>
                  <a:lnTo>
                    <a:pt x="737" y="185"/>
                  </a:lnTo>
                  <a:lnTo>
                    <a:pt x="734" y="174"/>
                  </a:lnTo>
                  <a:lnTo>
                    <a:pt x="728" y="163"/>
                  </a:lnTo>
                  <a:lnTo>
                    <a:pt x="737" y="165"/>
                  </a:lnTo>
                  <a:lnTo>
                    <a:pt x="748" y="165"/>
                  </a:lnTo>
                  <a:lnTo>
                    <a:pt x="747" y="154"/>
                  </a:lnTo>
                  <a:lnTo>
                    <a:pt x="743" y="144"/>
                  </a:lnTo>
                  <a:lnTo>
                    <a:pt x="752" y="143"/>
                  </a:lnTo>
                  <a:lnTo>
                    <a:pt x="756" y="139"/>
                  </a:lnTo>
                  <a:lnTo>
                    <a:pt x="756" y="135"/>
                  </a:lnTo>
                  <a:lnTo>
                    <a:pt x="752" y="131"/>
                  </a:lnTo>
                  <a:lnTo>
                    <a:pt x="748" y="130"/>
                  </a:lnTo>
                  <a:lnTo>
                    <a:pt x="743" y="128"/>
                  </a:lnTo>
                  <a:lnTo>
                    <a:pt x="737" y="128"/>
                  </a:lnTo>
                  <a:lnTo>
                    <a:pt x="732" y="131"/>
                  </a:lnTo>
                  <a:lnTo>
                    <a:pt x="728" y="135"/>
                  </a:lnTo>
                  <a:lnTo>
                    <a:pt x="721" y="141"/>
                  </a:lnTo>
                  <a:lnTo>
                    <a:pt x="715" y="141"/>
                  </a:lnTo>
                  <a:lnTo>
                    <a:pt x="711" y="139"/>
                  </a:lnTo>
                  <a:lnTo>
                    <a:pt x="710" y="137"/>
                  </a:lnTo>
                  <a:lnTo>
                    <a:pt x="710" y="135"/>
                  </a:lnTo>
                  <a:lnTo>
                    <a:pt x="717" y="131"/>
                  </a:lnTo>
                  <a:lnTo>
                    <a:pt x="724" y="126"/>
                  </a:lnTo>
                  <a:lnTo>
                    <a:pt x="724" y="124"/>
                  </a:lnTo>
                  <a:lnTo>
                    <a:pt x="722" y="122"/>
                  </a:lnTo>
                  <a:lnTo>
                    <a:pt x="721" y="120"/>
                  </a:lnTo>
                  <a:lnTo>
                    <a:pt x="717" y="120"/>
                  </a:lnTo>
                  <a:lnTo>
                    <a:pt x="710" y="120"/>
                  </a:lnTo>
                  <a:lnTo>
                    <a:pt x="702" y="119"/>
                  </a:lnTo>
                  <a:lnTo>
                    <a:pt x="697" y="113"/>
                  </a:lnTo>
                  <a:lnTo>
                    <a:pt x="689" y="106"/>
                  </a:lnTo>
                  <a:lnTo>
                    <a:pt x="686" y="109"/>
                  </a:lnTo>
                  <a:lnTo>
                    <a:pt x="678" y="115"/>
                  </a:lnTo>
                  <a:lnTo>
                    <a:pt x="676" y="109"/>
                  </a:lnTo>
                  <a:lnTo>
                    <a:pt x="674" y="106"/>
                  </a:lnTo>
                  <a:lnTo>
                    <a:pt x="667" y="106"/>
                  </a:lnTo>
                  <a:lnTo>
                    <a:pt x="662" y="107"/>
                  </a:lnTo>
                  <a:lnTo>
                    <a:pt x="654" y="109"/>
                  </a:lnTo>
                  <a:lnTo>
                    <a:pt x="643" y="107"/>
                  </a:lnTo>
                  <a:lnTo>
                    <a:pt x="643" y="106"/>
                  </a:lnTo>
                  <a:lnTo>
                    <a:pt x="643" y="102"/>
                  </a:lnTo>
                  <a:lnTo>
                    <a:pt x="645" y="100"/>
                  </a:lnTo>
                  <a:lnTo>
                    <a:pt x="649" y="98"/>
                  </a:lnTo>
                  <a:lnTo>
                    <a:pt x="654" y="94"/>
                  </a:lnTo>
                  <a:lnTo>
                    <a:pt x="663" y="91"/>
                  </a:lnTo>
                  <a:lnTo>
                    <a:pt x="665" y="89"/>
                  </a:lnTo>
                  <a:lnTo>
                    <a:pt x="665" y="85"/>
                  </a:lnTo>
                  <a:lnTo>
                    <a:pt x="663" y="82"/>
                  </a:lnTo>
                  <a:lnTo>
                    <a:pt x="662" y="78"/>
                  </a:lnTo>
                  <a:lnTo>
                    <a:pt x="663" y="74"/>
                  </a:lnTo>
                  <a:lnTo>
                    <a:pt x="667" y="72"/>
                  </a:lnTo>
                  <a:lnTo>
                    <a:pt x="669" y="69"/>
                  </a:lnTo>
                  <a:lnTo>
                    <a:pt x="667" y="65"/>
                  </a:lnTo>
                  <a:lnTo>
                    <a:pt x="656" y="65"/>
                  </a:lnTo>
                  <a:lnTo>
                    <a:pt x="643" y="65"/>
                  </a:lnTo>
                  <a:lnTo>
                    <a:pt x="652" y="54"/>
                  </a:lnTo>
                  <a:lnTo>
                    <a:pt x="662" y="45"/>
                  </a:lnTo>
                  <a:lnTo>
                    <a:pt x="652" y="39"/>
                  </a:lnTo>
                  <a:lnTo>
                    <a:pt x="641" y="34"/>
                  </a:lnTo>
                  <a:lnTo>
                    <a:pt x="643" y="22"/>
                  </a:lnTo>
                  <a:lnTo>
                    <a:pt x="645" y="13"/>
                  </a:lnTo>
                  <a:lnTo>
                    <a:pt x="647" y="9"/>
                  </a:lnTo>
                  <a:lnTo>
                    <a:pt x="645" y="6"/>
                  </a:lnTo>
                  <a:lnTo>
                    <a:pt x="643" y="2"/>
                  </a:lnTo>
                  <a:lnTo>
                    <a:pt x="639" y="0"/>
                  </a:lnTo>
                  <a:lnTo>
                    <a:pt x="632" y="8"/>
                  </a:lnTo>
                  <a:lnTo>
                    <a:pt x="617" y="26"/>
                  </a:lnTo>
                  <a:lnTo>
                    <a:pt x="610" y="30"/>
                  </a:lnTo>
                  <a:lnTo>
                    <a:pt x="601" y="32"/>
                  </a:lnTo>
                  <a:lnTo>
                    <a:pt x="589" y="39"/>
                  </a:lnTo>
                  <a:lnTo>
                    <a:pt x="578" y="45"/>
                  </a:lnTo>
                  <a:lnTo>
                    <a:pt x="567" y="50"/>
                  </a:lnTo>
                  <a:lnTo>
                    <a:pt x="553" y="52"/>
                  </a:lnTo>
                  <a:lnTo>
                    <a:pt x="547" y="54"/>
                  </a:lnTo>
                  <a:lnTo>
                    <a:pt x="543" y="58"/>
                  </a:lnTo>
                  <a:lnTo>
                    <a:pt x="541" y="63"/>
                  </a:lnTo>
                  <a:lnTo>
                    <a:pt x="540" y="70"/>
                  </a:lnTo>
                  <a:lnTo>
                    <a:pt x="534" y="76"/>
                  </a:lnTo>
                  <a:lnTo>
                    <a:pt x="532" y="83"/>
                  </a:lnTo>
                  <a:lnTo>
                    <a:pt x="540" y="80"/>
                  </a:lnTo>
                  <a:lnTo>
                    <a:pt x="547" y="78"/>
                  </a:lnTo>
                  <a:lnTo>
                    <a:pt x="545" y="83"/>
                  </a:lnTo>
                  <a:lnTo>
                    <a:pt x="541" y="89"/>
                  </a:lnTo>
                  <a:lnTo>
                    <a:pt x="541" y="98"/>
                  </a:lnTo>
                  <a:lnTo>
                    <a:pt x="540" y="106"/>
                  </a:lnTo>
                  <a:lnTo>
                    <a:pt x="532" y="104"/>
                  </a:lnTo>
                  <a:lnTo>
                    <a:pt x="525" y="102"/>
                  </a:lnTo>
                  <a:lnTo>
                    <a:pt x="521" y="109"/>
                  </a:lnTo>
                  <a:lnTo>
                    <a:pt x="519" y="120"/>
                  </a:lnTo>
                  <a:lnTo>
                    <a:pt x="517" y="128"/>
                  </a:lnTo>
                  <a:lnTo>
                    <a:pt x="516" y="131"/>
                  </a:lnTo>
                  <a:lnTo>
                    <a:pt x="516" y="135"/>
                  </a:lnTo>
                  <a:lnTo>
                    <a:pt x="516" y="139"/>
                  </a:lnTo>
                  <a:lnTo>
                    <a:pt x="525" y="135"/>
                  </a:lnTo>
                  <a:lnTo>
                    <a:pt x="536" y="130"/>
                  </a:lnTo>
                  <a:lnTo>
                    <a:pt x="545" y="135"/>
                  </a:lnTo>
                  <a:lnTo>
                    <a:pt x="554" y="139"/>
                  </a:lnTo>
                  <a:lnTo>
                    <a:pt x="560" y="133"/>
                  </a:lnTo>
                  <a:lnTo>
                    <a:pt x="567" y="130"/>
                  </a:lnTo>
                  <a:lnTo>
                    <a:pt x="575" y="131"/>
                  </a:lnTo>
                  <a:lnTo>
                    <a:pt x="578" y="135"/>
                  </a:lnTo>
                  <a:lnTo>
                    <a:pt x="577" y="137"/>
                  </a:lnTo>
                  <a:lnTo>
                    <a:pt x="567" y="141"/>
                  </a:lnTo>
                  <a:lnTo>
                    <a:pt x="567" y="146"/>
                  </a:lnTo>
                  <a:lnTo>
                    <a:pt x="565" y="157"/>
                  </a:lnTo>
                  <a:lnTo>
                    <a:pt x="558" y="157"/>
                  </a:lnTo>
                  <a:lnTo>
                    <a:pt x="553" y="157"/>
                  </a:lnTo>
                  <a:lnTo>
                    <a:pt x="549" y="157"/>
                  </a:lnTo>
                  <a:lnTo>
                    <a:pt x="543" y="159"/>
                  </a:lnTo>
                  <a:lnTo>
                    <a:pt x="541" y="157"/>
                  </a:lnTo>
                  <a:lnTo>
                    <a:pt x="538" y="152"/>
                  </a:lnTo>
                  <a:lnTo>
                    <a:pt x="534" y="150"/>
                  </a:lnTo>
                  <a:lnTo>
                    <a:pt x="527" y="150"/>
                  </a:lnTo>
                  <a:lnTo>
                    <a:pt x="514" y="152"/>
                  </a:lnTo>
                  <a:lnTo>
                    <a:pt x="506" y="152"/>
                  </a:lnTo>
                  <a:lnTo>
                    <a:pt x="497" y="148"/>
                  </a:lnTo>
                  <a:lnTo>
                    <a:pt x="488" y="139"/>
                  </a:lnTo>
                  <a:lnTo>
                    <a:pt x="484" y="139"/>
                  </a:lnTo>
                  <a:lnTo>
                    <a:pt x="482" y="143"/>
                  </a:lnTo>
                  <a:lnTo>
                    <a:pt x="482" y="148"/>
                  </a:lnTo>
                  <a:lnTo>
                    <a:pt x="482" y="152"/>
                  </a:lnTo>
                  <a:lnTo>
                    <a:pt x="473" y="150"/>
                  </a:lnTo>
                  <a:lnTo>
                    <a:pt x="449" y="146"/>
                  </a:lnTo>
                  <a:lnTo>
                    <a:pt x="447" y="152"/>
                  </a:lnTo>
                  <a:lnTo>
                    <a:pt x="447" y="157"/>
                  </a:lnTo>
                  <a:lnTo>
                    <a:pt x="449" y="161"/>
                  </a:lnTo>
                  <a:lnTo>
                    <a:pt x="451" y="161"/>
                  </a:lnTo>
                  <a:lnTo>
                    <a:pt x="455" y="163"/>
                  </a:lnTo>
                  <a:lnTo>
                    <a:pt x="458" y="161"/>
                  </a:lnTo>
                  <a:lnTo>
                    <a:pt x="458" y="167"/>
                  </a:lnTo>
                  <a:lnTo>
                    <a:pt x="458" y="170"/>
                  </a:lnTo>
                  <a:lnTo>
                    <a:pt x="456" y="172"/>
                  </a:lnTo>
                  <a:lnTo>
                    <a:pt x="453" y="174"/>
                  </a:lnTo>
                  <a:lnTo>
                    <a:pt x="444" y="168"/>
                  </a:lnTo>
                  <a:lnTo>
                    <a:pt x="432" y="165"/>
                  </a:lnTo>
                  <a:lnTo>
                    <a:pt x="425" y="181"/>
                  </a:lnTo>
                  <a:lnTo>
                    <a:pt x="416" y="194"/>
                  </a:lnTo>
                  <a:lnTo>
                    <a:pt x="414" y="185"/>
                  </a:lnTo>
                  <a:lnTo>
                    <a:pt x="414" y="178"/>
                  </a:lnTo>
                  <a:lnTo>
                    <a:pt x="403" y="185"/>
                  </a:lnTo>
                  <a:lnTo>
                    <a:pt x="388" y="196"/>
                  </a:lnTo>
                  <a:lnTo>
                    <a:pt x="375" y="209"/>
                  </a:lnTo>
                  <a:lnTo>
                    <a:pt x="362" y="222"/>
                  </a:lnTo>
                  <a:lnTo>
                    <a:pt x="355" y="224"/>
                  </a:lnTo>
                  <a:lnTo>
                    <a:pt x="344" y="224"/>
                  </a:lnTo>
                  <a:lnTo>
                    <a:pt x="336" y="226"/>
                  </a:lnTo>
                  <a:lnTo>
                    <a:pt x="329" y="229"/>
                  </a:lnTo>
                  <a:lnTo>
                    <a:pt x="318" y="237"/>
                  </a:lnTo>
                  <a:lnTo>
                    <a:pt x="307" y="246"/>
                  </a:lnTo>
                  <a:lnTo>
                    <a:pt x="281" y="261"/>
                  </a:lnTo>
                  <a:lnTo>
                    <a:pt x="266" y="266"/>
                  </a:lnTo>
                  <a:lnTo>
                    <a:pt x="268" y="263"/>
                  </a:lnTo>
                  <a:lnTo>
                    <a:pt x="270" y="259"/>
                  </a:lnTo>
                  <a:lnTo>
                    <a:pt x="270" y="257"/>
                  </a:lnTo>
                  <a:lnTo>
                    <a:pt x="268" y="257"/>
                  </a:lnTo>
                  <a:lnTo>
                    <a:pt x="257" y="264"/>
                  </a:lnTo>
                  <a:lnTo>
                    <a:pt x="250" y="272"/>
                  </a:lnTo>
                  <a:lnTo>
                    <a:pt x="244" y="281"/>
                  </a:lnTo>
                  <a:lnTo>
                    <a:pt x="240" y="290"/>
                  </a:lnTo>
                  <a:lnTo>
                    <a:pt x="235" y="290"/>
                  </a:lnTo>
                  <a:lnTo>
                    <a:pt x="231" y="292"/>
                  </a:lnTo>
                  <a:lnTo>
                    <a:pt x="226" y="294"/>
                  </a:lnTo>
                  <a:lnTo>
                    <a:pt x="222" y="298"/>
                  </a:lnTo>
                  <a:lnTo>
                    <a:pt x="216" y="303"/>
                  </a:lnTo>
                  <a:lnTo>
                    <a:pt x="211" y="311"/>
                  </a:lnTo>
                  <a:lnTo>
                    <a:pt x="202" y="316"/>
                  </a:lnTo>
                  <a:lnTo>
                    <a:pt x="194" y="320"/>
                  </a:lnTo>
                  <a:lnTo>
                    <a:pt x="189" y="324"/>
                  </a:lnTo>
                  <a:lnTo>
                    <a:pt x="187" y="327"/>
                  </a:lnTo>
                  <a:lnTo>
                    <a:pt x="185" y="337"/>
                  </a:lnTo>
                  <a:lnTo>
                    <a:pt x="185" y="348"/>
                  </a:lnTo>
                  <a:lnTo>
                    <a:pt x="178" y="351"/>
                  </a:lnTo>
                  <a:lnTo>
                    <a:pt x="172" y="355"/>
                  </a:lnTo>
                  <a:lnTo>
                    <a:pt x="168" y="359"/>
                  </a:lnTo>
                  <a:lnTo>
                    <a:pt x="168" y="362"/>
                  </a:lnTo>
                  <a:lnTo>
                    <a:pt x="168" y="372"/>
                  </a:lnTo>
                  <a:lnTo>
                    <a:pt x="166" y="379"/>
                  </a:lnTo>
                  <a:lnTo>
                    <a:pt x="161" y="381"/>
                  </a:lnTo>
                  <a:lnTo>
                    <a:pt x="157" y="385"/>
                  </a:lnTo>
                  <a:lnTo>
                    <a:pt x="163" y="392"/>
                  </a:lnTo>
                  <a:lnTo>
                    <a:pt x="166" y="399"/>
                  </a:lnTo>
                  <a:lnTo>
                    <a:pt x="159" y="403"/>
                  </a:lnTo>
                  <a:lnTo>
                    <a:pt x="150" y="405"/>
                  </a:lnTo>
                  <a:lnTo>
                    <a:pt x="141" y="410"/>
                  </a:lnTo>
                  <a:lnTo>
                    <a:pt x="135" y="416"/>
                  </a:lnTo>
                  <a:lnTo>
                    <a:pt x="131" y="425"/>
                  </a:lnTo>
                  <a:lnTo>
                    <a:pt x="122" y="438"/>
                  </a:lnTo>
                  <a:lnTo>
                    <a:pt x="115" y="442"/>
                  </a:lnTo>
                  <a:lnTo>
                    <a:pt x="106" y="444"/>
                  </a:lnTo>
                  <a:lnTo>
                    <a:pt x="104" y="446"/>
                  </a:lnTo>
                  <a:lnTo>
                    <a:pt x="100" y="447"/>
                  </a:lnTo>
                  <a:lnTo>
                    <a:pt x="98" y="449"/>
                  </a:lnTo>
                  <a:lnTo>
                    <a:pt x="98" y="453"/>
                  </a:lnTo>
                  <a:lnTo>
                    <a:pt x="98" y="457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6" y="462"/>
                  </a:lnTo>
                  <a:lnTo>
                    <a:pt x="113" y="464"/>
                  </a:lnTo>
                  <a:lnTo>
                    <a:pt x="120" y="466"/>
                  </a:lnTo>
                  <a:lnTo>
                    <a:pt x="122" y="477"/>
                  </a:lnTo>
                  <a:lnTo>
                    <a:pt x="124" y="486"/>
                  </a:lnTo>
                  <a:lnTo>
                    <a:pt x="141" y="484"/>
                  </a:lnTo>
                  <a:lnTo>
                    <a:pt x="155" y="479"/>
                  </a:lnTo>
                  <a:lnTo>
                    <a:pt x="159" y="481"/>
                  </a:lnTo>
                  <a:lnTo>
                    <a:pt x="161" y="483"/>
                  </a:lnTo>
                  <a:lnTo>
                    <a:pt x="166" y="483"/>
                  </a:lnTo>
                  <a:lnTo>
                    <a:pt x="174" y="483"/>
                  </a:lnTo>
                  <a:lnTo>
                    <a:pt x="179" y="486"/>
                  </a:lnTo>
                  <a:lnTo>
                    <a:pt x="187" y="494"/>
                  </a:lnTo>
                  <a:lnTo>
                    <a:pt x="190" y="497"/>
                  </a:lnTo>
                  <a:lnTo>
                    <a:pt x="194" y="501"/>
                  </a:lnTo>
                  <a:lnTo>
                    <a:pt x="198" y="503"/>
                  </a:lnTo>
                  <a:lnTo>
                    <a:pt x="203" y="503"/>
                  </a:lnTo>
                  <a:lnTo>
                    <a:pt x="203" y="507"/>
                  </a:lnTo>
                  <a:lnTo>
                    <a:pt x="203" y="508"/>
                  </a:lnTo>
                  <a:lnTo>
                    <a:pt x="203" y="510"/>
                  </a:lnTo>
                  <a:lnTo>
                    <a:pt x="202" y="512"/>
                  </a:lnTo>
                  <a:lnTo>
                    <a:pt x="196" y="514"/>
                  </a:lnTo>
                  <a:lnTo>
                    <a:pt x="190" y="518"/>
                  </a:lnTo>
                  <a:lnTo>
                    <a:pt x="185" y="527"/>
                  </a:lnTo>
                  <a:lnTo>
                    <a:pt x="176" y="536"/>
                  </a:lnTo>
                  <a:lnTo>
                    <a:pt x="172" y="534"/>
                  </a:lnTo>
                  <a:lnTo>
                    <a:pt x="168" y="529"/>
                  </a:lnTo>
                  <a:lnTo>
                    <a:pt x="166" y="527"/>
                  </a:lnTo>
                  <a:lnTo>
                    <a:pt x="165" y="525"/>
                  </a:lnTo>
                  <a:lnTo>
                    <a:pt x="163" y="525"/>
                  </a:lnTo>
                  <a:lnTo>
                    <a:pt x="159" y="525"/>
                  </a:lnTo>
                  <a:lnTo>
                    <a:pt x="148" y="532"/>
                  </a:lnTo>
                  <a:lnTo>
                    <a:pt x="137" y="536"/>
                  </a:lnTo>
                  <a:lnTo>
                    <a:pt x="131" y="544"/>
                  </a:lnTo>
                  <a:lnTo>
                    <a:pt x="124" y="547"/>
                  </a:lnTo>
                  <a:lnTo>
                    <a:pt x="118" y="544"/>
                  </a:lnTo>
                  <a:lnTo>
                    <a:pt x="115" y="536"/>
                  </a:lnTo>
                  <a:lnTo>
                    <a:pt x="107" y="538"/>
                  </a:lnTo>
                  <a:lnTo>
                    <a:pt x="98" y="540"/>
                  </a:lnTo>
                  <a:lnTo>
                    <a:pt x="93" y="538"/>
                  </a:lnTo>
                  <a:lnTo>
                    <a:pt x="87" y="536"/>
                  </a:lnTo>
                  <a:lnTo>
                    <a:pt x="85" y="549"/>
                  </a:lnTo>
                  <a:lnTo>
                    <a:pt x="83" y="562"/>
                  </a:lnTo>
                  <a:lnTo>
                    <a:pt x="80" y="575"/>
                  </a:lnTo>
                  <a:lnTo>
                    <a:pt x="72" y="586"/>
                  </a:lnTo>
                  <a:lnTo>
                    <a:pt x="63" y="599"/>
                  </a:lnTo>
                  <a:lnTo>
                    <a:pt x="54" y="608"/>
                  </a:lnTo>
                  <a:lnTo>
                    <a:pt x="48" y="614"/>
                  </a:lnTo>
                  <a:lnTo>
                    <a:pt x="41" y="616"/>
                  </a:lnTo>
                  <a:lnTo>
                    <a:pt x="33" y="616"/>
                  </a:lnTo>
                  <a:lnTo>
                    <a:pt x="28" y="614"/>
                  </a:lnTo>
                  <a:lnTo>
                    <a:pt x="24" y="619"/>
                  </a:lnTo>
                  <a:lnTo>
                    <a:pt x="21" y="627"/>
                  </a:lnTo>
                  <a:lnTo>
                    <a:pt x="19" y="634"/>
                  </a:lnTo>
                  <a:lnTo>
                    <a:pt x="17" y="643"/>
                  </a:lnTo>
                  <a:lnTo>
                    <a:pt x="9" y="654"/>
                  </a:lnTo>
                  <a:lnTo>
                    <a:pt x="4" y="662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15" y="684"/>
                  </a:lnTo>
                  <a:lnTo>
                    <a:pt x="32" y="693"/>
                  </a:lnTo>
                  <a:lnTo>
                    <a:pt x="46" y="702"/>
                  </a:lnTo>
                  <a:lnTo>
                    <a:pt x="61" y="714"/>
                  </a:lnTo>
                  <a:lnTo>
                    <a:pt x="67" y="717"/>
                  </a:lnTo>
                  <a:lnTo>
                    <a:pt x="70" y="721"/>
                  </a:lnTo>
                  <a:lnTo>
                    <a:pt x="72" y="725"/>
                  </a:lnTo>
                  <a:lnTo>
                    <a:pt x="74" y="728"/>
                  </a:lnTo>
                  <a:lnTo>
                    <a:pt x="72" y="734"/>
                  </a:lnTo>
                  <a:lnTo>
                    <a:pt x="67" y="743"/>
                  </a:lnTo>
                  <a:lnTo>
                    <a:pt x="63" y="762"/>
                  </a:lnTo>
                  <a:lnTo>
                    <a:pt x="59" y="776"/>
                  </a:lnTo>
                  <a:lnTo>
                    <a:pt x="54" y="786"/>
                  </a:lnTo>
                  <a:lnTo>
                    <a:pt x="50" y="793"/>
                  </a:lnTo>
                  <a:lnTo>
                    <a:pt x="39" y="806"/>
                  </a:lnTo>
                  <a:lnTo>
                    <a:pt x="30" y="821"/>
                  </a:lnTo>
                  <a:lnTo>
                    <a:pt x="24" y="832"/>
                  </a:lnTo>
                  <a:lnTo>
                    <a:pt x="21" y="841"/>
                  </a:lnTo>
                  <a:lnTo>
                    <a:pt x="19" y="848"/>
                  </a:lnTo>
                  <a:lnTo>
                    <a:pt x="19" y="854"/>
                  </a:lnTo>
                  <a:lnTo>
                    <a:pt x="26" y="854"/>
                  </a:lnTo>
                  <a:lnTo>
                    <a:pt x="33" y="856"/>
                  </a:lnTo>
                  <a:lnTo>
                    <a:pt x="32" y="865"/>
                  </a:lnTo>
                  <a:lnTo>
                    <a:pt x="32" y="876"/>
                  </a:lnTo>
                  <a:lnTo>
                    <a:pt x="45" y="885"/>
                  </a:lnTo>
                  <a:lnTo>
                    <a:pt x="54" y="889"/>
                  </a:lnTo>
                  <a:lnTo>
                    <a:pt x="63" y="891"/>
                  </a:lnTo>
                  <a:lnTo>
                    <a:pt x="72" y="891"/>
                  </a:lnTo>
                  <a:lnTo>
                    <a:pt x="87" y="889"/>
                  </a:lnTo>
                  <a:lnTo>
                    <a:pt x="104" y="891"/>
                  </a:lnTo>
                  <a:lnTo>
                    <a:pt x="111" y="898"/>
                  </a:lnTo>
                  <a:lnTo>
                    <a:pt x="118" y="911"/>
                  </a:lnTo>
                  <a:lnTo>
                    <a:pt x="120" y="917"/>
                  </a:lnTo>
                  <a:lnTo>
                    <a:pt x="126" y="922"/>
                  </a:lnTo>
                  <a:lnTo>
                    <a:pt x="130" y="926"/>
                  </a:lnTo>
                  <a:lnTo>
                    <a:pt x="135" y="928"/>
                  </a:lnTo>
                  <a:lnTo>
                    <a:pt x="144" y="926"/>
                  </a:lnTo>
                  <a:lnTo>
                    <a:pt x="152" y="924"/>
                  </a:lnTo>
                  <a:lnTo>
                    <a:pt x="159" y="926"/>
                  </a:lnTo>
                  <a:lnTo>
                    <a:pt x="166" y="930"/>
                  </a:lnTo>
                  <a:lnTo>
                    <a:pt x="168" y="939"/>
                  </a:lnTo>
                  <a:lnTo>
                    <a:pt x="170" y="946"/>
                  </a:lnTo>
                  <a:lnTo>
                    <a:pt x="172" y="952"/>
                  </a:lnTo>
                  <a:lnTo>
                    <a:pt x="176" y="956"/>
                  </a:lnTo>
                  <a:lnTo>
                    <a:pt x="194" y="952"/>
                  </a:lnTo>
                  <a:lnTo>
                    <a:pt x="213" y="946"/>
                  </a:lnTo>
                  <a:lnTo>
                    <a:pt x="222" y="944"/>
                  </a:lnTo>
                  <a:lnTo>
                    <a:pt x="233" y="943"/>
                  </a:lnTo>
                  <a:lnTo>
                    <a:pt x="244" y="943"/>
                  </a:lnTo>
                  <a:lnTo>
                    <a:pt x="257" y="943"/>
                  </a:lnTo>
                  <a:lnTo>
                    <a:pt x="261" y="937"/>
                  </a:lnTo>
                  <a:lnTo>
                    <a:pt x="263" y="932"/>
                  </a:lnTo>
                  <a:lnTo>
                    <a:pt x="266" y="928"/>
                  </a:lnTo>
                  <a:lnTo>
                    <a:pt x="270" y="924"/>
                  </a:lnTo>
                  <a:lnTo>
                    <a:pt x="279" y="919"/>
                  </a:lnTo>
                  <a:lnTo>
                    <a:pt x="287" y="917"/>
                  </a:lnTo>
                  <a:lnTo>
                    <a:pt x="296" y="917"/>
                  </a:lnTo>
                  <a:lnTo>
                    <a:pt x="305" y="917"/>
                  </a:lnTo>
                  <a:lnTo>
                    <a:pt x="312" y="915"/>
                  </a:lnTo>
                  <a:lnTo>
                    <a:pt x="318" y="913"/>
                  </a:lnTo>
                  <a:lnTo>
                    <a:pt x="329" y="906"/>
                  </a:lnTo>
                  <a:lnTo>
                    <a:pt x="338" y="898"/>
                  </a:lnTo>
                  <a:lnTo>
                    <a:pt x="340" y="891"/>
                  </a:lnTo>
                  <a:lnTo>
                    <a:pt x="340" y="884"/>
                  </a:lnTo>
                  <a:lnTo>
                    <a:pt x="340" y="882"/>
                  </a:lnTo>
                  <a:lnTo>
                    <a:pt x="342" y="878"/>
                  </a:lnTo>
                  <a:lnTo>
                    <a:pt x="344" y="876"/>
                  </a:lnTo>
                  <a:lnTo>
                    <a:pt x="347" y="874"/>
                  </a:lnTo>
                  <a:lnTo>
                    <a:pt x="349" y="865"/>
                  </a:lnTo>
                  <a:lnTo>
                    <a:pt x="353" y="856"/>
                  </a:lnTo>
                  <a:lnTo>
                    <a:pt x="355" y="852"/>
                  </a:lnTo>
                  <a:lnTo>
                    <a:pt x="357" y="848"/>
                  </a:lnTo>
                  <a:lnTo>
                    <a:pt x="360" y="847"/>
                  </a:lnTo>
                  <a:lnTo>
                    <a:pt x="364" y="845"/>
                  </a:lnTo>
                  <a:lnTo>
                    <a:pt x="372" y="847"/>
                  </a:lnTo>
                  <a:lnTo>
                    <a:pt x="379" y="848"/>
                  </a:lnTo>
                  <a:lnTo>
                    <a:pt x="381" y="837"/>
                  </a:lnTo>
                  <a:lnTo>
                    <a:pt x="384" y="826"/>
                  </a:lnTo>
                  <a:lnTo>
                    <a:pt x="390" y="824"/>
                  </a:lnTo>
                  <a:lnTo>
                    <a:pt x="397" y="824"/>
                  </a:lnTo>
                  <a:lnTo>
                    <a:pt x="401" y="823"/>
                  </a:lnTo>
                  <a:lnTo>
                    <a:pt x="405" y="821"/>
                  </a:lnTo>
                  <a:lnTo>
                    <a:pt x="408" y="815"/>
                  </a:lnTo>
                  <a:lnTo>
                    <a:pt x="412" y="808"/>
                  </a:lnTo>
                  <a:lnTo>
                    <a:pt x="421" y="802"/>
                  </a:lnTo>
                  <a:lnTo>
                    <a:pt x="425" y="797"/>
                  </a:lnTo>
                  <a:lnTo>
                    <a:pt x="427" y="789"/>
                  </a:lnTo>
                  <a:lnTo>
                    <a:pt x="431" y="780"/>
                  </a:lnTo>
                  <a:lnTo>
                    <a:pt x="432" y="776"/>
                  </a:lnTo>
                  <a:lnTo>
                    <a:pt x="436" y="774"/>
                  </a:lnTo>
                  <a:lnTo>
                    <a:pt x="442" y="773"/>
                  </a:lnTo>
                  <a:lnTo>
                    <a:pt x="449" y="771"/>
                  </a:lnTo>
                  <a:lnTo>
                    <a:pt x="460" y="758"/>
                  </a:lnTo>
                  <a:lnTo>
                    <a:pt x="469" y="749"/>
                  </a:lnTo>
                  <a:lnTo>
                    <a:pt x="488" y="750"/>
                  </a:lnTo>
                  <a:lnTo>
                    <a:pt x="505" y="754"/>
                  </a:lnTo>
                  <a:lnTo>
                    <a:pt x="516" y="749"/>
                  </a:lnTo>
                  <a:lnTo>
                    <a:pt x="525" y="743"/>
                  </a:lnTo>
                  <a:lnTo>
                    <a:pt x="530" y="741"/>
                  </a:lnTo>
                  <a:lnTo>
                    <a:pt x="536" y="741"/>
                  </a:lnTo>
                  <a:lnTo>
                    <a:pt x="541" y="739"/>
                  </a:lnTo>
                  <a:lnTo>
                    <a:pt x="547" y="741"/>
                  </a:lnTo>
                  <a:lnTo>
                    <a:pt x="549" y="752"/>
                  </a:lnTo>
                  <a:lnTo>
                    <a:pt x="545" y="767"/>
                  </a:lnTo>
                  <a:lnTo>
                    <a:pt x="545" y="776"/>
                  </a:lnTo>
                  <a:lnTo>
                    <a:pt x="547" y="786"/>
                  </a:lnTo>
                  <a:lnTo>
                    <a:pt x="551" y="797"/>
                  </a:lnTo>
                  <a:lnTo>
                    <a:pt x="556" y="810"/>
                  </a:lnTo>
                  <a:lnTo>
                    <a:pt x="560" y="811"/>
                  </a:lnTo>
                  <a:lnTo>
                    <a:pt x="562" y="811"/>
                  </a:lnTo>
                  <a:lnTo>
                    <a:pt x="565" y="810"/>
                  </a:lnTo>
                  <a:lnTo>
                    <a:pt x="569" y="808"/>
                  </a:lnTo>
                  <a:lnTo>
                    <a:pt x="575" y="800"/>
                  </a:lnTo>
                  <a:lnTo>
                    <a:pt x="580" y="795"/>
                  </a:lnTo>
                  <a:lnTo>
                    <a:pt x="601" y="786"/>
                  </a:lnTo>
                  <a:lnTo>
                    <a:pt x="621" y="778"/>
                  </a:lnTo>
                  <a:lnTo>
                    <a:pt x="643" y="782"/>
                  </a:lnTo>
                  <a:lnTo>
                    <a:pt x="665" y="787"/>
                  </a:lnTo>
                  <a:lnTo>
                    <a:pt x="669" y="782"/>
                  </a:lnTo>
                  <a:lnTo>
                    <a:pt x="671" y="778"/>
                  </a:lnTo>
                  <a:lnTo>
                    <a:pt x="673" y="774"/>
                  </a:lnTo>
                  <a:lnTo>
                    <a:pt x="673" y="769"/>
                  </a:lnTo>
                  <a:lnTo>
                    <a:pt x="674" y="762"/>
                  </a:lnTo>
                  <a:lnTo>
                    <a:pt x="674" y="754"/>
                  </a:lnTo>
                  <a:lnTo>
                    <a:pt x="674" y="745"/>
                  </a:lnTo>
                  <a:lnTo>
                    <a:pt x="676" y="738"/>
                  </a:lnTo>
                  <a:lnTo>
                    <a:pt x="680" y="732"/>
                  </a:lnTo>
                  <a:lnTo>
                    <a:pt x="684" y="726"/>
                  </a:lnTo>
                  <a:lnTo>
                    <a:pt x="687" y="712"/>
                  </a:lnTo>
                  <a:lnTo>
                    <a:pt x="697" y="697"/>
                  </a:lnTo>
                  <a:lnTo>
                    <a:pt x="695" y="686"/>
                  </a:lnTo>
                  <a:lnTo>
                    <a:pt x="693" y="677"/>
                  </a:lnTo>
                  <a:lnTo>
                    <a:pt x="693" y="669"/>
                  </a:lnTo>
                  <a:lnTo>
                    <a:pt x="695" y="662"/>
                  </a:lnTo>
                  <a:lnTo>
                    <a:pt x="704" y="654"/>
                  </a:lnTo>
                  <a:lnTo>
                    <a:pt x="713" y="645"/>
                  </a:lnTo>
                  <a:lnTo>
                    <a:pt x="717" y="647"/>
                  </a:lnTo>
                  <a:lnTo>
                    <a:pt x="719" y="649"/>
                  </a:lnTo>
                  <a:lnTo>
                    <a:pt x="721" y="654"/>
                  </a:lnTo>
                  <a:lnTo>
                    <a:pt x="722" y="658"/>
                  </a:lnTo>
                  <a:lnTo>
                    <a:pt x="732" y="658"/>
                  </a:lnTo>
                  <a:lnTo>
                    <a:pt x="747" y="656"/>
                  </a:lnTo>
                  <a:lnTo>
                    <a:pt x="756" y="660"/>
                  </a:lnTo>
                  <a:lnTo>
                    <a:pt x="765" y="664"/>
                  </a:lnTo>
                  <a:close/>
                  <a:moveTo>
                    <a:pt x="100" y="494"/>
                  </a:moveTo>
                  <a:lnTo>
                    <a:pt x="106" y="499"/>
                  </a:lnTo>
                  <a:lnTo>
                    <a:pt x="111" y="505"/>
                  </a:lnTo>
                  <a:lnTo>
                    <a:pt x="113" y="510"/>
                  </a:lnTo>
                  <a:lnTo>
                    <a:pt x="113" y="519"/>
                  </a:lnTo>
                  <a:lnTo>
                    <a:pt x="102" y="523"/>
                  </a:lnTo>
                  <a:lnTo>
                    <a:pt x="91" y="525"/>
                  </a:lnTo>
                  <a:lnTo>
                    <a:pt x="80" y="525"/>
                  </a:lnTo>
                  <a:lnTo>
                    <a:pt x="69" y="523"/>
                  </a:lnTo>
                  <a:lnTo>
                    <a:pt x="67" y="519"/>
                  </a:lnTo>
                  <a:lnTo>
                    <a:pt x="67" y="518"/>
                  </a:lnTo>
                  <a:lnTo>
                    <a:pt x="69" y="516"/>
                  </a:lnTo>
                  <a:lnTo>
                    <a:pt x="70" y="514"/>
                  </a:lnTo>
                  <a:lnTo>
                    <a:pt x="76" y="512"/>
                  </a:lnTo>
                  <a:lnTo>
                    <a:pt x="83" y="510"/>
                  </a:lnTo>
                  <a:lnTo>
                    <a:pt x="85" y="505"/>
                  </a:lnTo>
                  <a:lnTo>
                    <a:pt x="93" y="499"/>
                  </a:lnTo>
                  <a:lnTo>
                    <a:pt x="98" y="494"/>
                  </a:lnTo>
                  <a:lnTo>
                    <a:pt x="100" y="494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5" name="Freeform 7"/>
            <p:cNvSpPr>
              <a:spLocks/>
            </p:cNvSpPr>
            <p:nvPr/>
          </p:nvSpPr>
          <p:spPr bwMode="auto">
            <a:xfrm>
              <a:off x="9152030" y="1966351"/>
              <a:ext cx="1042604" cy="1454752"/>
            </a:xfrm>
            <a:custGeom>
              <a:avLst/>
              <a:gdLst>
                <a:gd name="T0" fmla="*/ 776854568 w 600"/>
                <a:gd name="T1" fmla="*/ 2147483647 h 773"/>
                <a:gd name="T2" fmla="*/ 822703060 w 600"/>
                <a:gd name="T3" fmla="*/ 2147483647 h 773"/>
                <a:gd name="T4" fmla="*/ 904208594 w 600"/>
                <a:gd name="T5" fmla="*/ 2147483647 h 773"/>
                <a:gd name="T6" fmla="*/ 878737789 w 600"/>
                <a:gd name="T7" fmla="*/ 2121199945 h 773"/>
                <a:gd name="T8" fmla="*/ 909303450 w 600"/>
                <a:gd name="T9" fmla="*/ 2025596610 h 773"/>
                <a:gd name="T10" fmla="*/ 1021373126 w 600"/>
                <a:gd name="T11" fmla="*/ 1983770150 h 773"/>
                <a:gd name="T12" fmla="*/ 1064674190 w 600"/>
                <a:gd name="T13" fmla="*/ 1927004259 h 773"/>
                <a:gd name="T14" fmla="*/ 1153822009 w 600"/>
                <a:gd name="T15" fmla="*/ 1894141553 h 773"/>
                <a:gd name="T16" fmla="*/ 1120708919 w 600"/>
                <a:gd name="T17" fmla="*/ 1986756814 h 773"/>
                <a:gd name="T18" fmla="*/ 1181838505 w 600"/>
                <a:gd name="T19" fmla="*/ 2025596610 h 773"/>
                <a:gd name="T20" fmla="*/ 1265891467 w 600"/>
                <a:gd name="T21" fmla="*/ 1867252174 h 773"/>
                <a:gd name="T22" fmla="*/ 1370322117 w 600"/>
                <a:gd name="T23" fmla="*/ 1711896754 h 773"/>
                <a:gd name="T24" fmla="*/ 1327022790 w 600"/>
                <a:gd name="T25" fmla="*/ 1646169461 h 773"/>
                <a:gd name="T26" fmla="*/ 1270986323 w 600"/>
                <a:gd name="T27" fmla="*/ 1711896754 h 773"/>
                <a:gd name="T28" fmla="*/ 1194573907 w 600"/>
                <a:gd name="T29" fmla="*/ 1484838832 h 773"/>
                <a:gd name="T30" fmla="*/ 1166555674 w 600"/>
                <a:gd name="T31" fmla="*/ 1230893414 h 773"/>
                <a:gd name="T32" fmla="*/ 1138539178 w 600"/>
                <a:gd name="T33" fmla="*/ 1066574240 h 773"/>
                <a:gd name="T34" fmla="*/ 1181838505 w 600"/>
                <a:gd name="T35" fmla="*/ 962008798 h 773"/>
                <a:gd name="T36" fmla="*/ 1270986323 w 600"/>
                <a:gd name="T37" fmla="*/ 845491292 h 773"/>
                <a:gd name="T38" fmla="*/ 1304097675 w 600"/>
                <a:gd name="T39" fmla="*/ 746901293 h 773"/>
                <a:gd name="T40" fmla="*/ 1355039286 w 600"/>
                <a:gd name="T41" fmla="*/ 800678169 h 773"/>
                <a:gd name="T42" fmla="*/ 1421263728 w 600"/>
                <a:gd name="T43" fmla="*/ 911218585 h 773"/>
                <a:gd name="T44" fmla="*/ 1500221834 w 600"/>
                <a:gd name="T45" fmla="*/ 956033589 h 773"/>
                <a:gd name="T46" fmla="*/ 1515504665 w 600"/>
                <a:gd name="T47" fmla="*/ 839516083 h 773"/>
                <a:gd name="T48" fmla="*/ 1482393313 w 600"/>
                <a:gd name="T49" fmla="*/ 585570665 h 773"/>
                <a:gd name="T50" fmla="*/ 1405980897 w 600"/>
                <a:gd name="T51" fmla="*/ 498929201 h 773"/>
                <a:gd name="T52" fmla="*/ 1278626870 w 600"/>
                <a:gd name="T53" fmla="*/ 388388668 h 773"/>
                <a:gd name="T54" fmla="*/ 1214951594 w 600"/>
                <a:gd name="T55" fmla="*/ 283821579 h 773"/>
                <a:gd name="T56" fmla="*/ 1156367699 w 600"/>
                <a:gd name="T57" fmla="*/ 215107563 h 773"/>
                <a:gd name="T58" fmla="*/ 1067221618 w 600"/>
                <a:gd name="T59" fmla="*/ 137429853 h 773"/>
                <a:gd name="T60" fmla="*/ 1034108529 w 600"/>
                <a:gd name="T61" fmla="*/ 77677739 h 773"/>
                <a:gd name="T62" fmla="*/ 988261774 w 600"/>
                <a:gd name="T63" fmla="*/ 5975210 h 773"/>
                <a:gd name="T64" fmla="*/ 955150422 w 600"/>
                <a:gd name="T65" fmla="*/ 95603365 h 773"/>
                <a:gd name="T66" fmla="*/ 827796178 w 600"/>
                <a:gd name="T67" fmla="*/ 134441308 h 773"/>
                <a:gd name="T68" fmla="*/ 738650097 w 600"/>
                <a:gd name="T69" fmla="*/ 206143810 h 773"/>
                <a:gd name="T70" fmla="*/ 555261341 w 600"/>
                <a:gd name="T71" fmla="*/ 233033189 h 773"/>
                <a:gd name="T72" fmla="*/ 483942044 w 600"/>
                <a:gd name="T73" fmla="*/ 149380270 h 773"/>
                <a:gd name="T74" fmla="*/ 450830583 w 600"/>
                <a:gd name="T75" fmla="*/ 265895953 h 773"/>
                <a:gd name="T76" fmla="*/ 387153570 w 600"/>
                <a:gd name="T77" fmla="*/ 358512625 h 773"/>
                <a:gd name="T78" fmla="*/ 282724658 w 600"/>
                <a:gd name="T79" fmla="*/ 564656494 h 773"/>
                <a:gd name="T80" fmla="*/ 254706424 w 600"/>
                <a:gd name="T81" fmla="*/ 609471498 h 773"/>
                <a:gd name="T82" fmla="*/ 262348709 w 600"/>
                <a:gd name="T83" fmla="*/ 669223583 h 773"/>
                <a:gd name="T84" fmla="*/ 315836010 w 600"/>
                <a:gd name="T85" fmla="*/ 728975668 h 773"/>
                <a:gd name="T86" fmla="*/ 323478294 w 600"/>
                <a:gd name="T87" fmla="*/ 863416917 h 773"/>
                <a:gd name="T88" fmla="*/ 366777621 w 600"/>
                <a:gd name="T89" fmla="*/ 1000846947 h 773"/>
                <a:gd name="T90" fmla="*/ 295460061 w 600"/>
                <a:gd name="T91" fmla="*/ 1126326325 h 773"/>
                <a:gd name="T92" fmla="*/ 193576785 w 600"/>
                <a:gd name="T93" fmla="*/ 1198028826 h 773"/>
                <a:gd name="T94" fmla="*/ 117164369 w 600"/>
                <a:gd name="T95" fmla="*/ 1236868622 h 773"/>
                <a:gd name="T96" fmla="*/ 140089484 w 600"/>
                <a:gd name="T97" fmla="*/ 1302595915 h 773"/>
                <a:gd name="T98" fmla="*/ 127354081 w 600"/>
                <a:gd name="T99" fmla="*/ 1374298417 h 773"/>
                <a:gd name="T100" fmla="*/ 61129612 w 600"/>
                <a:gd name="T101" fmla="*/ 1407161122 h 773"/>
                <a:gd name="T102" fmla="*/ 15282838 w 600"/>
                <a:gd name="T103" fmla="*/ 1463926544 h 773"/>
                <a:gd name="T104" fmla="*/ 56034743 w 600"/>
                <a:gd name="T105" fmla="*/ 1580442168 h 773"/>
                <a:gd name="T106" fmla="*/ 155370577 w 600"/>
                <a:gd name="T107" fmla="*/ 1828414260 h 773"/>
                <a:gd name="T108" fmla="*/ 201219069 w 600"/>
                <a:gd name="T109" fmla="*/ 1953893638 h 773"/>
                <a:gd name="T110" fmla="*/ 348947362 w 600"/>
                <a:gd name="T111" fmla="*/ 1888166345 h 773"/>
                <a:gd name="T112" fmla="*/ 478848925 w 600"/>
                <a:gd name="T113" fmla="*/ 2022608064 h 773"/>
                <a:gd name="T114" fmla="*/ 466113522 w 600"/>
                <a:gd name="T115" fmla="*/ 2147483647 h 773"/>
                <a:gd name="T116" fmla="*/ 539978510 w 600"/>
                <a:gd name="T117" fmla="*/ 2147483647 h 773"/>
                <a:gd name="T118" fmla="*/ 692801605 w 600"/>
                <a:gd name="T119" fmla="*/ 2147483647 h 77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773"/>
                <a:gd name="T182" fmla="*/ 600 w 600"/>
                <a:gd name="T183" fmla="*/ 773 h 77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773">
                  <a:moveTo>
                    <a:pt x="285" y="773"/>
                  </a:moveTo>
                  <a:lnTo>
                    <a:pt x="290" y="771"/>
                  </a:lnTo>
                  <a:lnTo>
                    <a:pt x="297" y="769"/>
                  </a:lnTo>
                  <a:lnTo>
                    <a:pt x="299" y="771"/>
                  </a:lnTo>
                  <a:lnTo>
                    <a:pt x="303" y="773"/>
                  </a:lnTo>
                  <a:lnTo>
                    <a:pt x="305" y="773"/>
                  </a:lnTo>
                  <a:lnTo>
                    <a:pt x="305" y="771"/>
                  </a:lnTo>
                  <a:lnTo>
                    <a:pt x="307" y="769"/>
                  </a:lnTo>
                  <a:lnTo>
                    <a:pt x="307" y="763"/>
                  </a:lnTo>
                  <a:lnTo>
                    <a:pt x="310" y="758"/>
                  </a:lnTo>
                  <a:lnTo>
                    <a:pt x="320" y="754"/>
                  </a:lnTo>
                  <a:lnTo>
                    <a:pt x="323" y="747"/>
                  </a:lnTo>
                  <a:lnTo>
                    <a:pt x="327" y="741"/>
                  </a:lnTo>
                  <a:lnTo>
                    <a:pt x="333" y="741"/>
                  </a:lnTo>
                  <a:lnTo>
                    <a:pt x="340" y="745"/>
                  </a:lnTo>
                  <a:lnTo>
                    <a:pt x="344" y="745"/>
                  </a:lnTo>
                  <a:lnTo>
                    <a:pt x="349" y="741"/>
                  </a:lnTo>
                  <a:lnTo>
                    <a:pt x="355" y="736"/>
                  </a:lnTo>
                  <a:lnTo>
                    <a:pt x="358" y="730"/>
                  </a:lnTo>
                  <a:lnTo>
                    <a:pt x="344" y="726"/>
                  </a:lnTo>
                  <a:lnTo>
                    <a:pt x="338" y="723"/>
                  </a:lnTo>
                  <a:lnTo>
                    <a:pt x="345" y="717"/>
                  </a:lnTo>
                  <a:lnTo>
                    <a:pt x="347" y="712"/>
                  </a:lnTo>
                  <a:lnTo>
                    <a:pt x="345" y="710"/>
                  </a:lnTo>
                  <a:lnTo>
                    <a:pt x="338" y="708"/>
                  </a:lnTo>
                  <a:lnTo>
                    <a:pt x="340" y="699"/>
                  </a:lnTo>
                  <a:lnTo>
                    <a:pt x="347" y="688"/>
                  </a:lnTo>
                  <a:lnTo>
                    <a:pt x="349" y="682"/>
                  </a:lnTo>
                  <a:lnTo>
                    <a:pt x="351" y="678"/>
                  </a:lnTo>
                  <a:lnTo>
                    <a:pt x="357" y="678"/>
                  </a:lnTo>
                  <a:lnTo>
                    <a:pt x="364" y="678"/>
                  </a:lnTo>
                  <a:lnTo>
                    <a:pt x="373" y="671"/>
                  </a:lnTo>
                  <a:lnTo>
                    <a:pt x="382" y="664"/>
                  </a:lnTo>
                  <a:lnTo>
                    <a:pt x="390" y="667"/>
                  </a:lnTo>
                  <a:lnTo>
                    <a:pt x="401" y="667"/>
                  </a:lnTo>
                  <a:lnTo>
                    <a:pt x="401" y="664"/>
                  </a:lnTo>
                  <a:lnTo>
                    <a:pt x="399" y="662"/>
                  </a:lnTo>
                  <a:lnTo>
                    <a:pt x="399" y="656"/>
                  </a:lnTo>
                  <a:lnTo>
                    <a:pt x="405" y="649"/>
                  </a:lnTo>
                  <a:lnTo>
                    <a:pt x="410" y="647"/>
                  </a:lnTo>
                  <a:lnTo>
                    <a:pt x="414" y="645"/>
                  </a:lnTo>
                  <a:lnTo>
                    <a:pt x="418" y="645"/>
                  </a:lnTo>
                  <a:lnTo>
                    <a:pt x="421" y="649"/>
                  </a:lnTo>
                  <a:lnTo>
                    <a:pt x="429" y="653"/>
                  </a:lnTo>
                  <a:lnTo>
                    <a:pt x="432" y="654"/>
                  </a:lnTo>
                  <a:lnTo>
                    <a:pt x="442" y="645"/>
                  </a:lnTo>
                  <a:lnTo>
                    <a:pt x="449" y="636"/>
                  </a:lnTo>
                  <a:lnTo>
                    <a:pt x="453" y="634"/>
                  </a:lnTo>
                  <a:lnTo>
                    <a:pt x="458" y="636"/>
                  </a:lnTo>
                  <a:lnTo>
                    <a:pt x="462" y="638"/>
                  </a:lnTo>
                  <a:lnTo>
                    <a:pt x="464" y="641"/>
                  </a:lnTo>
                  <a:lnTo>
                    <a:pt x="456" y="651"/>
                  </a:lnTo>
                  <a:lnTo>
                    <a:pt x="449" y="660"/>
                  </a:lnTo>
                  <a:lnTo>
                    <a:pt x="440" y="665"/>
                  </a:lnTo>
                  <a:lnTo>
                    <a:pt x="430" y="671"/>
                  </a:lnTo>
                  <a:lnTo>
                    <a:pt x="436" y="677"/>
                  </a:lnTo>
                  <a:lnTo>
                    <a:pt x="442" y="680"/>
                  </a:lnTo>
                  <a:lnTo>
                    <a:pt x="447" y="682"/>
                  </a:lnTo>
                  <a:lnTo>
                    <a:pt x="453" y="682"/>
                  </a:lnTo>
                  <a:lnTo>
                    <a:pt x="464" y="678"/>
                  </a:lnTo>
                  <a:lnTo>
                    <a:pt x="473" y="675"/>
                  </a:lnTo>
                  <a:lnTo>
                    <a:pt x="475" y="656"/>
                  </a:lnTo>
                  <a:lnTo>
                    <a:pt x="478" y="638"/>
                  </a:lnTo>
                  <a:lnTo>
                    <a:pt x="486" y="643"/>
                  </a:lnTo>
                  <a:lnTo>
                    <a:pt x="493" y="647"/>
                  </a:lnTo>
                  <a:lnTo>
                    <a:pt x="497" y="625"/>
                  </a:lnTo>
                  <a:lnTo>
                    <a:pt x="502" y="603"/>
                  </a:lnTo>
                  <a:lnTo>
                    <a:pt x="515" y="597"/>
                  </a:lnTo>
                  <a:lnTo>
                    <a:pt x="528" y="593"/>
                  </a:lnTo>
                  <a:lnTo>
                    <a:pt x="527" y="584"/>
                  </a:lnTo>
                  <a:lnTo>
                    <a:pt x="527" y="577"/>
                  </a:lnTo>
                  <a:lnTo>
                    <a:pt x="538" y="573"/>
                  </a:lnTo>
                  <a:lnTo>
                    <a:pt x="549" y="564"/>
                  </a:lnTo>
                  <a:lnTo>
                    <a:pt x="547" y="560"/>
                  </a:lnTo>
                  <a:lnTo>
                    <a:pt x="543" y="556"/>
                  </a:lnTo>
                  <a:lnTo>
                    <a:pt x="536" y="555"/>
                  </a:lnTo>
                  <a:lnTo>
                    <a:pt x="528" y="553"/>
                  </a:lnTo>
                  <a:lnTo>
                    <a:pt x="521" y="551"/>
                  </a:lnTo>
                  <a:lnTo>
                    <a:pt x="517" y="553"/>
                  </a:lnTo>
                  <a:lnTo>
                    <a:pt x="514" y="556"/>
                  </a:lnTo>
                  <a:lnTo>
                    <a:pt x="512" y="560"/>
                  </a:lnTo>
                  <a:lnTo>
                    <a:pt x="508" y="566"/>
                  </a:lnTo>
                  <a:lnTo>
                    <a:pt x="504" y="569"/>
                  </a:lnTo>
                  <a:lnTo>
                    <a:pt x="499" y="573"/>
                  </a:lnTo>
                  <a:lnTo>
                    <a:pt x="493" y="573"/>
                  </a:lnTo>
                  <a:lnTo>
                    <a:pt x="486" y="555"/>
                  </a:lnTo>
                  <a:lnTo>
                    <a:pt x="477" y="527"/>
                  </a:lnTo>
                  <a:lnTo>
                    <a:pt x="471" y="518"/>
                  </a:lnTo>
                  <a:lnTo>
                    <a:pt x="469" y="507"/>
                  </a:lnTo>
                  <a:lnTo>
                    <a:pt x="469" y="497"/>
                  </a:lnTo>
                  <a:lnTo>
                    <a:pt x="469" y="488"/>
                  </a:lnTo>
                  <a:lnTo>
                    <a:pt x="469" y="470"/>
                  </a:lnTo>
                  <a:lnTo>
                    <a:pt x="471" y="449"/>
                  </a:lnTo>
                  <a:lnTo>
                    <a:pt x="464" y="436"/>
                  </a:lnTo>
                  <a:lnTo>
                    <a:pt x="458" y="425"/>
                  </a:lnTo>
                  <a:lnTo>
                    <a:pt x="458" y="412"/>
                  </a:lnTo>
                  <a:lnTo>
                    <a:pt x="458" y="399"/>
                  </a:lnTo>
                  <a:lnTo>
                    <a:pt x="447" y="386"/>
                  </a:lnTo>
                  <a:lnTo>
                    <a:pt x="440" y="374"/>
                  </a:lnTo>
                  <a:lnTo>
                    <a:pt x="442" y="368"/>
                  </a:lnTo>
                  <a:lnTo>
                    <a:pt x="443" y="362"/>
                  </a:lnTo>
                  <a:lnTo>
                    <a:pt x="447" y="357"/>
                  </a:lnTo>
                  <a:lnTo>
                    <a:pt x="451" y="353"/>
                  </a:lnTo>
                  <a:lnTo>
                    <a:pt x="451" y="344"/>
                  </a:lnTo>
                  <a:lnTo>
                    <a:pt x="453" y="338"/>
                  </a:lnTo>
                  <a:lnTo>
                    <a:pt x="454" y="333"/>
                  </a:lnTo>
                  <a:lnTo>
                    <a:pt x="456" y="327"/>
                  </a:lnTo>
                  <a:lnTo>
                    <a:pt x="464" y="322"/>
                  </a:lnTo>
                  <a:lnTo>
                    <a:pt x="475" y="314"/>
                  </a:lnTo>
                  <a:lnTo>
                    <a:pt x="475" y="305"/>
                  </a:lnTo>
                  <a:lnTo>
                    <a:pt x="477" y="298"/>
                  </a:lnTo>
                  <a:lnTo>
                    <a:pt x="478" y="289"/>
                  </a:lnTo>
                  <a:lnTo>
                    <a:pt x="482" y="281"/>
                  </a:lnTo>
                  <a:lnTo>
                    <a:pt x="499" y="283"/>
                  </a:lnTo>
                  <a:lnTo>
                    <a:pt x="510" y="283"/>
                  </a:lnTo>
                  <a:lnTo>
                    <a:pt x="510" y="276"/>
                  </a:lnTo>
                  <a:lnTo>
                    <a:pt x="510" y="265"/>
                  </a:lnTo>
                  <a:lnTo>
                    <a:pt x="510" y="259"/>
                  </a:lnTo>
                  <a:lnTo>
                    <a:pt x="510" y="253"/>
                  </a:lnTo>
                  <a:lnTo>
                    <a:pt x="512" y="250"/>
                  </a:lnTo>
                  <a:lnTo>
                    <a:pt x="514" y="250"/>
                  </a:lnTo>
                  <a:lnTo>
                    <a:pt x="517" y="252"/>
                  </a:lnTo>
                  <a:lnTo>
                    <a:pt x="521" y="259"/>
                  </a:lnTo>
                  <a:lnTo>
                    <a:pt x="525" y="263"/>
                  </a:lnTo>
                  <a:lnTo>
                    <a:pt x="528" y="266"/>
                  </a:lnTo>
                  <a:lnTo>
                    <a:pt x="532" y="268"/>
                  </a:lnTo>
                  <a:lnTo>
                    <a:pt x="539" y="270"/>
                  </a:lnTo>
                  <a:lnTo>
                    <a:pt x="541" y="283"/>
                  </a:lnTo>
                  <a:lnTo>
                    <a:pt x="543" y="294"/>
                  </a:lnTo>
                  <a:lnTo>
                    <a:pt x="551" y="298"/>
                  </a:lnTo>
                  <a:lnTo>
                    <a:pt x="554" y="300"/>
                  </a:lnTo>
                  <a:lnTo>
                    <a:pt x="558" y="305"/>
                  </a:lnTo>
                  <a:lnTo>
                    <a:pt x="560" y="313"/>
                  </a:lnTo>
                  <a:lnTo>
                    <a:pt x="567" y="303"/>
                  </a:lnTo>
                  <a:lnTo>
                    <a:pt x="576" y="296"/>
                  </a:lnTo>
                  <a:lnTo>
                    <a:pt x="582" y="307"/>
                  </a:lnTo>
                  <a:lnTo>
                    <a:pt x="586" y="318"/>
                  </a:lnTo>
                  <a:lnTo>
                    <a:pt x="589" y="320"/>
                  </a:lnTo>
                  <a:lnTo>
                    <a:pt x="595" y="318"/>
                  </a:lnTo>
                  <a:lnTo>
                    <a:pt x="595" y="305"/>
                  </a:lnTo>
                  <a:lnTo>
                    <a:pt x="595" y="300"/>
                  </a:lnTo>
                  <a:lnTo>
                    <a:pt x="597" y="296"/>
                  </a:lnTo>
                  <a:lnTo>
                    <a:pt x="600" y="290"/>
                  </a:lnTo>
                  <a:lnTo>
                    <a:pt x="595" y="281"/>
                  </a:lnTo>
                  <a:lnTo>
                    <a:pt x="586" y="263"/>
                  </a:lnTo>
                  <a:lnTo>
                    <a:pt x="582" y="246"/>
                  </a:lnTo>
                  <a:lnTo>
                    <a:pt x="580" y="231"/>
                  </a:lnTo>
                  <a:lnTo>
                    <a:pt x="580" y="215"/>
                  </a:lnTo>
                  <a:lnTo>
                    <a:pt x="582" y="198"/>
                  </a:lnTo>
                  <a:lnTo>
                    <a:pt x="582" y="196"/>
                  </a:lnTo>
                  <a:lnTo>
                    <a:pt x="582" y="194"/>
                  </a:lnTo>
                  <a:lnTo>
                    <a:pt x="569" y="185"/>
                  </a:lnTo>
                  <a:lnTo>
                    <a:pt x="563" y="180"/>
                  </a:lnTo>
                  <a:lnTo>
                    <a:pt x="562" y="176"/>
                  </a:lnTo>
                  <a:lnTo>
                    <a:pt x="562" y="172"/>
                  </a:lnTo>
                  <a:lnTo>
                    <a:pt x="552" y="167"/>
                  </a:lnTo>
                  <a:lnTo>
                    <a:pt x="539" y="159"/>
                  </a:lnTo>
                  <a:lnTo>
                    <a:pt x="538" y="152"/>
                  </a:lnTo>
                  <a:lnTo>
                    <a:pt x="534" y="144"/>
                  </a:lnTo>
                  <a:lnTo>
                    <a:pt x="530" y="135"/>
                  </a:lnTo>
                  <a:lnTo>
                    <a:pt x="525" y="130"/>
                  </a:lnTo>
                  <a:lnTo>
                    <a:pt x="502" y="130"/>
                  </a:lnTo>
                  <a:lnTo>
                    <a:pt x="484" y="128"/>
                  </a:lnTo>
                  <a:lnTo>
                    <a:pt x="488" y="117"/>
                  </a:lnTo>
                  <a:lnTo>
                    <a:pt x="491" y="107"/>
                  </a:lnTo>
                  <a:lnTo>
                    <a:pt x="488" y="102"/>
                  </a:lnTo>
                  <a:lnTo>
                    <a:pt x="482" y="98"/>
                  </a:lnTo>
                  <a:lnTo>
                    <a:pt x="477" y="95"/>
                  </a:lnTo>
                  <a:lnTo>
                    <a:pt x="473" y="93"/>
                  </a:lnTo>
                  <a:lnTo>
                    <a:pt x="467" y="87"/>
                  </a:lnTo>
                  <a:lnTo>
                    <a:pt x="467" y="83"/>
                  </a:lnTo>
                  <a:lnTo>
                    <a:pt x="467" y="80"/>
                  </a:lnTo>
                  <a:lnTo>
                    <a:pt x="466" y="76"/>
                  </a:lnTo>
                  <a:lnTo>
                    <a:pt x="454" y="72"/>
                  </a:lnTo>
                  <a:lnTo>
                    <a:pt x="443" y="69"/>
                  </a:lnTo>
                  <a:lnTo>
                    <a:pt x="432" y="65"/>
                  </a:lnTo>
                  <a:lnTo>
                    <a:pt x="421" y="56"/>
                  </a:lnTo>
                  <a:lnTo>
                    <a:pt x="419" y="54"/>
                  </a:lnTo>
                  <a:lnTo>
                    <a:pt x="419" y="50"/>
                  </a:lnTo>
                  <a:lnTo>
                    <a:pt x="419" y="46"/>
                  </a:lnTo>
                  <a:lnTo>
                    <a:pt x="421" y="43"/>
                  </a:lnTo>
                  <a:lnTo>
                    <a:pt x="421" y="39"/>
                  </a:lnTo>
                  <a:lnTo>
                    <a:pt x="421" y="35"/>
                  </a:lnTo>
                  <a:lnTo>
                    <a:pt x="419" y="32"/>
                  </a:lnTo>
                  <a:lnTo>
                    <a:pt x="414" y="28"/>
                  </a:lnTo>
                  <a:lnTo>
                    <a:pt x="406" y="26"/>
                  </a:lnTo>
                  <a:lnTo>
                    <a:pt x="401" y="24"/>
                  </a:lnTo>
                  <a:lnTo>
                    <a:pt x="397" y="21"/>
                  </a:lnTo>
                  <a:lnTo>
                    <a:pt x="393" y="19"/>
                  </a:lnTo>
                  <a:lnTo>
                    <a:pt x="392" y="10"/>
                  </a:lnTo>
                  <a:lnTo>
                    <a:pt x="392" y="0"/>
                  </a:lnTo>
                  <a:lnTo>
                    <a:pt x="388" y="2"/>
                  </a:lnTo>
                  <a:lnTo>
                    <a:pt x="386" y="6"/>
                  </a:lnTo>
                  <a:lnTo>
                    <a:pt x="386" y="8"/>
                  </a:lnTo>
                  <a:lnTo>
                    <a:pt x="386" y="11"/>
                  </a:lnTo>
                  <a:lnTo>
                    <a:pt x="386" y="19"/>
                  </a:lnTo>
                  <a:lnTo>
                    <a:pt x="384" y="24"/>
                  </a:lnTo>
                  <a:lnTo>
                    <a:pt x="375" y="32"/>
                  </a:lnTo>
                  <a:lnTo>
                    <a:pt x="364" y="39"/>
                  </a:lnTo>
                  <a:lnTo>
                    <a:pt x="358" y="41"/>
                  </a:lnTo>
                  <a:lnTo>
                    <a:pt x="351" y="43"/>
                  </a:lnTo>
                  <a:lnTo>
                    <a:pt x="342" y="43"/>
                  </a:lnTo>
                  <a:lnTo>
                    <a:pt x="333" y="43"/>
                  </a:lnTo>
                  <a:lnTo>
                    <a:pt x="325" y="45"/>
                  </a:lnTo>
                  <a:lnTo>
                    <a:pt x="316" y="50"/>
                  </a:lnTo>
                  <a:lnTo>
                    <a:pt x="312" y="54"/>
                  </a:lnTo>
                  <a:lnTo>
                    <a:pt x="309" y="58"/>
                  </a:lnTo>
                  <a:lnTo>
                    <a:pt x="307" y="63"/>
                  </a:lnTo>
                  <a:lnTo>
                    <a:pt x="303" y="69"/>
                  </a:lnTo>
                  <a:lnTo>
                    <a:pt x="290" y="69"/>
                  </a:lnTo>
                  <a:lnTo>
                    <a:pt x="279" y="69"/>
                  </a:lnTo>
                  <a:lnTo>
                    <a:pt x="268" y="70"/>
                  </a:lnTo>
                  <a:lnTo>
                    <a:pt x="259" y="72"/>
                  </a:lnTo>
                  <a:lnTo>
                    <a:pt x="240" y="78"/>
                  </a:lnTo>
                  <a:lnTo>
                    <a:pt x="222" y="82"/>
                  </a:lnTo>
                  <a:lnTo>
                    <a:pt x="218" y="78"/>
                  </a:lnTo>
                  <a:lnTo>
                    <a:pt x="216" y="72"/>
                  </a:lnTo>
                  <a:lnTo>
                    <a:pt x="214" y="65"/>
                  </a:lnTo>
                  <a:lnTo>
                    <a:pt x="212" y="56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0" y="50"/>
                  </a:lnTo>
                  <a:lnTo>
                    <a:pt x="183" y="54"/>
                  </a:lnTo>
                  <a:lnTo>
                    <a:pt x="185" y="63"/>
                  </a:lnTo>
                  <a:lnTo>
                    <a:pt x="187" y="72"/>
                  </a:lnTo>
                  <a:lnTo>
                    <a:pt x="181" y="78"/>
                  </a:lnTo>
                  <a:lnTo>
                    <a:pt x="177" y="83"/>
                  </a:lnTo>
                  <a:lnTo>
                    <a:pt x="177" y="89"/>
                  </a:lnTo>
                  <a:lnTo>
                    <a:pt x="177" y="93"/>
                  </a:lnTo>
                  <a:lnTo>
                    <a:pt x="177" y="104"/>
                  </a:lnTo>
                  <a:lnTo>
                    <a:pt x="177" y="111"/>
                  </a:lnTo>
                  <a:lnTo>
                    <a:pt x="164" y="111"/>
                  </a:lnTo>
                  <a:lnTo>
                    <a:pt x="153" y="111"/>
                  </a:lnTo>
                  <a:lnTo>
                    <a:pt x="152" y="120"/>
                  </a:lnTo>
                  <a:lnTo>
                    <a:pt x="152" y="133"/>
                  </a:lnTo>
                  <a:lnTo>
                    <a:pt x="133" y="141"/>
                  </a:lnTo>
                  <a:lnTo>
                    <a:pt x="115" y="148"/>
                  </a:lnTo>
                  <a:lnTo>
                    <a:pt x="109" y="167"/>
                  </a:lnTo>
                  <a:lnTo>
                    <a:pt x="103" y="178"/>
                  </a:lnTo>
                  <a:lnTo>
                    <a:pt x="111" y="189"/>
                  </a:lnTo>
                  <a:lnTo>
                    <a:pt x="120" y="196"/>
                  </a:lnTo>
                  <a:lnTo>
                    <a:pt x="116" y="200"/>
                  </a:lnTo>
                  <a:lnTo>
                    <a:pt x="113" y="202"/>
                  </a:lnTo>
                  <a:lnTo>
                    <a:pt x="109" y="204"/>
                  </a:lnTo>
                  <a:lnTo>
                    <a:pt x="105" y="204"/>
                  </a:lnTo>
                  <a:lnTo>
                    <a:pt x="100" y="204"/>
                  </a:lnTo>
                  <a:lnTo>
                    <a:pt x="98" y="205"/>
                  </a:lnTo>
                  <a:lnTo>
                    <a:pt x="96" y="209"/>
                  </a:lnTo>
                  <a:lnTo>
                    <a:pt x="96" y="213"/>
                  </a:lnTo>
                  <a:lnTo>
                    <a:pt x="96" y="220"/>
                  </a:lnTo>
                  <a:lnTo>
                    <a:pt x="100" y="224"/>
                  </a:lnTo>
                  <a:lnTo>
                    <a:pt x="103" y="224"/>
                  </a:lnTo>
                  <a:lnTo>
                    <a:pt x="109" y="224"/>
                  </a:lnTo>
                  <a:lnTo>
                    <a:pt x="113" y="224"/>
                  </a:lnTo>
                  <a:lnTo>
                    <a:pt x="118" y="226"/>
                  </a:lnTo>
                  <a:lnTo>
                    <a:pt x="124" y="228"/>
                  </a:lnTo>
                  <a:lnTo>
                    <a:pt x="127" y="233"/>
                  </a:lnTo>
                  <a:lnTo>
                    <a:pt x="124" y="244"/>
                  </a:lnTo>
                  <a:lnTo>
                    <a:pt x="116" y="252"/>
                  </a:lnTo>
                  <a:lnTo>
                    <a:pt x="113" y="257"/>
                  </a:lnTo>
                  <a:lnTo>
                    <a:pt x="111" y="263"/>
                  </a:lnTo>
                  <a:lnTo>
                    <a:pt x="113" y="270"/>
                  </a:lnTo>
                  <a:lnTo>
                    <a:pt x="118" y="277"/>
                  </a:lnTo>
                  <a:lnTo>
                    <a:pt x="127" y="289"/>
                  </a:lnTo>
                  <a:lnTo>
                    <a:pt x="137" y="298"/>
                  </a:lnTo>
                  <a:lnTo>
                    <a:pt x="142" y="303"/>
                  </a:lnTo>
                  <a:lnTo>
                    <a:pt x="146" y="309"/>
                  </a:lnTo>
                  <a:lnTo>
                    <a:pt x="150" y="314"/>
                  </a:lnTo>
                  <a:lnTo>
                    <a:pt x="152" y="322"/>
                  </a:lnTo>
                  <a:lnTo>
                    <a:pt x="144" y="335"/>
                  </a:lnTo>
                  <a:lnTo>
                    <a:pt x="135" y="357"/>
                  </a:lnTo>
                  <a:lnTo>
                    <a:pt x="129" y="362"/>
                  </a:lnTo>
                  <a:lnTo>
                    <a:pt x="124" y="366"/>
                  </a:lnTo>
                  <a:lnTo>
                    <a:pt x="120" y="368"/>
                  </a:lnTo>
                  <a:lnTo>
                    <a:pt x="118" y="372"/>
                  </a:lnTo>
                  <a:lnTo>
                    <a:pt x="116" y="377"/>
                  </a:lnTo>
                  <a:lnTo>
                    <a:pt x="115" y="385"/>
                  </a:lnTo>
                  <a:lnTo>
                    <a:pt x="98" y="383"/>
                  </a:lnTo>
                  <a:lnTo>
                    <a:pt x="81" y="383"/>
                  </a:lnTo>
                  <a:lnTo>
                    <a:pt x="79" y="388"/>
                  </a:lnTo>
                  <a:lnTo>
                    <a:pt x="76" y="394"/>
                  </a:lnTo>
                  <a:lnTo>
                    <a:pt x="76" y="401"/>
                  </a:lnTo>
                  <a:lnTo>
                    <a:pt x="74" y="407"/>
                  </a:lnTo>
                  <a:lnTo>
                    <a:pt x="67" y="409"/>
                  </a:lnTo>
                  <a:lnTo>
                    <a:pt x="57" y="409"/>
                  </a:lnTo>
                  <a:lnTo>
                    <a:pt x="54" y="409"/>
                  </a:lnTo>
                  <a:lnTo>
                    <a:pt x="50" y="410"/>
                  </a:lnTo>
                  <a:lnTo>
                    <a:pt x="46" y="414"/>
                  </a:lnTo>
                  <a:lnTo>
                    <a:pt x="44" y="418"/>
                  </a:lnTo>
                  <a:lnTo>
                    <a:pt x="43" y="423"/>
                  </a:lnTo>
                  <a:lnTo>
                    <a:pt x="44" y="429"/>
                  </a:lnTo>
                  <a:lnTo>
                    <a:pt x="48" y="431"/>
                  </a:lnTo>
                  <a:lnTo>
                    <a:pt x="52" y="435"/>
                  </a:lnTo>
                  <a:lnTo>
                    <a:pt x="55" y="436"/>
                  </a:lnTo>
                  <a:lnTo>
                    <a:pt x="59" y="440"/>
                  </a:lnTo>
                  <a:lnTo>
                    <a:pt x="61" y="447"/>
                  </a:lnTo>
                  <a:lnTo>
                    <a:pt x="61" y="457"/>
                  </a:lnTo>
                  <a:lnTo>
                    <a:pt x="57" y="460"/>
                  </a:lnTo>
                  <a:lnTo>
                    <a:pt x="54" y="460"/>
                  </a:lnTo>
                  <a:lnTo>
                    <a:pt x="50" y="460"/>
                  </a:lnTo>
                  <a:lnTo>
                    <a:pt x="46" y="459"/>
                  </a:lnTo>
                  <a:lnTo>
                    <a:pt x="41" y="455"/>
                  </a:lnTo>
                  <a:lnTo>
                    <a:pt x="35" y="453"/>
                  </a:lnTo>
                  <a:lnTo>
                    <a:pt x="33" y="462"/>
                  </a:lnTo>
                  <a:lnTo>
                    <a:pt x="31" y="470"/>
                  </a:lnTo>
                  <a:lnTo>
                    <a:pt x="24" y="471"/>
                  </a:lnTo>
                  <a:lnTo>
                    <a:pt x="17" y="470"/>
                  </a:lnTo>
                  <a:lnTo>
                    <a:pt x="13" y="471"/>
                  </a:lnTo>
                  <a:lnTo>
                    <a:pt x="9" y="473"/>
                  </a:lnTo>
                  <a:lnTo>
                    <a:pt x="4" y="477"/>
                  </a:lnTo>
                  <a:lnTo>
                    <a:pt x="0" y="484"/>
                  </a:lnTo>
                  <a:lnTo>
                    <a:pt x="6" y="490"/>
                  </a:lnTo>
                  <a:lnTo>
                    <a:pt x="9" y="497"/>
                  </a:lnTo>
                  <a:lnTo>
                    <a:pt x="11" y="503"/>
                  </a:lnTo>
                  <a:lnTo>
                    <a:pt x="11" y="508"/>
                  </a:lnTo>
                  <a:lnTo>
                    <a:pt x="11" y="518"/>
                  </a:lnTo>
                  <a:lnTo>
                    <a:pt x="13" y="525"/>
                  </a:lnTo>
                  <a:lnTo>
                    <a:pt x="22" y="529"/>
                  </a:lnTo>
                  <a:lnTo>
                    <a:pt x="28" y="534"/>
                  </a:lnTo>
                  <a:lnTo>
                    <a:pt x="28" y="549"/>
                  </a:lnTo>
                  <a:lnTo>
                    <a:pt x="26" y="560"/>
                  </a:lnTo>
                  <a:lnTo>
                    <a:pt x="33" y="575"/>
                  </a:lnTo>
                  <a:lnTo>
                    <a:pt x="46" y="593"/>
                  </a:lnTo>
                  <a:lnTo>
                    <a:pt x="61" y="612"/>
                  </a:lnTo>
                  <a:lnTo>
                    <a:pt x="70" y="623"/>
                  </a:lnTo>
                  <a:lnTo>
                    <a:pt x="67" y="643"/>
                  </a:lnTo>
                  <a:lnTo>
                    <a:pt x="67" y="660"/>
                  </a:lnTo>
                  <a:lnTo>
                    <a:pt x="70" y="660"/>
                  </a:lnTo>
                  <a:lnTo>
                    <a:pt x="74" y="658"/>
                  </a:lnTo>
                  <a:lnTo>
                    <a:pt x="79" y="654"/>
                  </a:lnTo>
                  <a:lnTo>
                    <a:pt x="83" y="651"/>
                  </a:lnTo>
                  <a:lnTo>
                    <a:pt x="92" y="638"/>
                  </a:lnTo>
                  <a:lnTo>
                    <a:pt x="100" y="627"/>
                  </a:lnTo>
                  <a:lnTo>
                    <a:pt x="109" y="627"/>
                  </a:lnTo>
                  <a:lnTo>
                    <a:pt x="122" y="627"/>
                  </a:lnTo>
                  <a:lnTo>
                    <a:pt x="137" y="632"/>
                  </a:lnTo>
                  <a:lnTo>
                    <a:pt x="152" y="640"/>
                  </a:lnTo>
                  <a:lnTo>
                    <a:pt x="166" y="647"/>
                  </a:lnTo>
                  <a:lnTo>
                    <a:pt x="179" y="658"/>
                  </a:lnTo>
                  <a:lnTo>
                    <a:pt x="183" y="664"/>
                  </a:lnTo>
                  <a:lnTo>
                    <a:pt x="187" y="671"/>
                  </a:lnTo>
                  <a:lnTo>
                    <a:pt x="188" y="677"/>
                  </a:lnTo>
                  <a:lnTo>
                    <a:pt x="188" y="682"/>
                  </a:lnTo>
                  <a:lnTo>
                    <a:pt x="187" y="704"/>
                  </a:lnTo>
                  <a:lnTo>
                    <a:pt x="183" y="721"/>
                  </a:lnTo>
                  <a:lnTo>
                    <a:pt x="181" y="728"/>
                  </a:lnTo>
                  <a:lnTo>
                    <a:pt x="181" y="736"/>
                  </a:lnTo>
                  <a:lnTo>
                    <a:pt x="183" y="743"/>
                  </a:lnTo>
                  <a:lnTo>
                    <a:pt x="190" y="749"/>
                  </a:lnTo>
                  <a:lnTo>
                    <a:pt x="194" y="750"/>
                  </a:lnTo>
                  <a:lnTo>
                    <a:pt x="198" y="749"/>
                  </a:lnTo>
                  <a:lnTo>
                    <a:pt x="201" y="747"/>
                  </a:lnTo>
                  <a:lnTo>
                    <a:pt x="207" y="745"/>
                  </a:lnTo>
                  <a:lnTo>
                    <a:pt x="212" y="741"/>
                  </a:lnTo>
                  <a:lnTo>
                    <a:pt x="222" y="739"/>
                  </a:lnTo>
                  <a:lnTo>
                    <a:pt x="233" y="738"/>
                  </a:lnTo>
                  <a:lnTo>
                    <a:pt x="248" y="739"/>
                  </a:lnTo>
                  <a:lnTo>
                    <a:pt x="257" y="741"/>
                  </a:lnTo>
                  <a:lnTo>
                    <a:pt x="266" y="745"/>
                  </a:lnTo>
                  <a:lnTo>
                    <a:pt x="272" y="749"/>
                  </a:lnTo>
                  <a:lnTo>
                    <a:pt x="275" y="754"/>
                  </a:lnTo>
                  <a:lnTo>
                    <a:pt x="281" y="762"/>
                  </a:lnTo>
                  <a:lnTo>
                    <a:pt x="285" y="773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6" name="Freeform 8"/>
            <p:cNvSpPr>
              <a:spLocks/>
            </p:cNvSpPr>
            <p:nvPr/>
          </p:nvSpPr>
          <p:spPr bwMode="auto">
            <a:xfrm>
              <a:off x="6967079" y="2244881"/>
              <a:ext cx="71514" cy="62104"/>
            </a:xfrm>
            <a:custGeom>
              <a:avLst/>
              <a:gdLst>
                <a:gd name="T0" fmla="*/ 15398186 w 41"/>
                <a:gd name="T1" fmla="*/ 44812735 h 33"/>
                <a:gd name="T2" fmla="*/ 10264875 w 41"/>
                <a:gd name="T3" fmla="*/ 32862425 h 33"/>
                <a:gd name="T4" fmla="*/ 0 w 41"/>
                <a:gd name="T5" fmla="*/ 20912108 h 33"/>
                <a:gd name="T6" fmla="*/ 0 w 41"/>
                <a:gd name="T7" fmla="*/ 17925472 h 33"/>
                <a:gd name="T8" fmla="*/ 0 w 41"/>
                <a:gd name="T9" fmla="*/ 11950313 h 33"/>
                <a:gd name="T10" fmla="*/ 0 w 41"/>
                <a:gd name="T11" fmla="*/ 5975157 h 33"/>
                <a:gd name="T12" fmla="*/ 10264875 w 41"/>
                <a:gd name="T13" fmla="*/ 5975157 h 33"/>
                <a:gd name="T14" fmla="*/ 15398186 w 41"/>
                <a:gd name="T15" fmla="*/ 0 h 33"/>
                <a:gd name="T16" fmla="*/ 23097276 w 41"/>
                <a:gd name="T17" fmla="*/ 5975157 h 33"/>
                <a:gd name="T18" fmla="*/ 33362154 w 41"/>
                <a:gd name="T19" fmla="*/ 11950313 h 33"/>
                <a:gd name="T20" fmla="*/ 43628770 w 41"/>
                <a:gd name="T21" fmla="*/ 17925472 h 33"/>
                <a:gd name="T22" fmla="*/ 61592745 w 41"/>
                <a:gd name="T23" fmla="*/ 5975157 h 33"/>
                <a:gd name="T24" fmla="*/ 76990924 w 41"/>
                <a:gd name="T25" fmla="*/ 0 h 33"/>
                <a:gd name="T26" fmla="*/ 84690014 w 41"/>
                <a:gd name="T27" fmla="*/ 0 h 33"/>
                <a:gd name="T28" fmla="*/ 94956630 w 41"/>
                <a:gd name="T29" fmla="*/ 0 h 33"/>
                <a:gd name="T30" fmla="*/ 105221502 w 41"/>
                <a:gd name="T31" fmla="*/ 11950313 h 33"/>
                <a:gd name="T32" fmla="*/ 105221502 w 41"/>
                <a:gd name="T33" fmla="*/ 20912108 h 33"/>
                <a:gd name="T34" fmla="*/ 105221502 w 41"/>
                <a:gd name="T35" fmla="*/ 38837580 h 33"/>
                <a:gd name="T36" fmla="*/ 94956630 w 41"/>
                <a:gd name="T37" fmla="*/ 59751563 h 33"/>
                <a:gd name="T38" fmla="*/ 94956630 w 41"/>
                <a:gd name="T39" fmla="*/ 77677042 h 33"/>
                <a:gd name="T40" fmla="*/ 89823322 w 41"/>
                <a:gd name="T41" fmla="*/ 83652197 h 33"/>
                <a:gd name="T42" fmla="*/ 84690014 w 41"/>
                <a:gd name="T43" fmla="*/ 89627352 h 33"/>
                <a:gd name="T44" fmla="*/ 76990924 w 41"/>
                <a:gd name="T45" fmla="*/ 95602506 h 33"/>
                <a:gd name="T46" fmla="*/ 56461168 w 41"/>
                <a:gd name="T47" fmla="*/ 98589143 h 33"/>
                <a:gd name="T48" fmla="*/ 38495462 w 41"/>
                <a:gd name="T49" fmla="*/ 95602506 h 33"/>
                <a:gd name="T50" fmla="*/ 10264875 w 41"/>
                <a:gd name="T51" fmla="*/ 83652197 h 33"/>
                <a:gd name="T52" fmla="*/ 0 w 41"/>
                <a:gd name="T53" fmla="*/ 77677042 h 33"/>
                <a:gd name="T54" fmla="*/ 5133310 w 41"/>
                <a:gd name="T55" fmla="*/ 59751563 h 33"/>
                <a:gd name="T56" fmla="*/ 15398186 w 41"/>
                <a:gd name="T57" fmla="*/ 44812735 h 3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"/>
                <a:gd name="T88" fmla="*/ 0 h 33"/>
                <a:gd name="T89" fmla="*/ 41 w 41"/>
                <a:gd name="T90" fmla="*/ 33 h 3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" h="33">
                  <a:moveTo>
                    <a:pt x="6" y="15"/>
                  </a:moveTo>
                  <a:lnTo>
                    <a:pt x="4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7" y="6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1" y="4"/>
                  </a:lnTo>
                  <a:lnTo>
                    <a:pt x="41" y="7"/>
                  </a:lnTo>
                  <a:lnTo>
                    <a:pt x="41" y="13"/>
                  </a:lnTo>
                  <a:lnTo>
                    <a:pt x="37" y="20"/>
                  </a:lnTo>
                  <a:lnTo>
                    <a:pt x="37" y="26"/>
                  </a:lnTo>
                  <a:lnTo>
                    <a:pt x="35" y="28"/>
                  </a:lnTo>
                  <a:lnTo>
                    <a:pt x="33" y="30"/>
                  </a:lnTo>
                  <a:lnTo>
                    <a:pt x="30" y="32"/>
                  </a:lnTo>
                  <a:lnTo>
                    <a:pt x="22" y="33"/>
                  </a:lnTo>
                  <a:lnTo>
                    <a:pt x="15" y="32"/>
                  </a:lnTo>
                  <a:lnTo>
                    <a:pt x="4" y="28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chemeClr val="accent1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7" name="Freeform 9"/>
            <p:cNvSpPr>
              <a:spLocks noEditPoints="1"/>
            </p:cNvSpPr>
            <p:nvPr/>
          </p:nvSpPr>
          <p:spPr bwMode="auto">
            <a:xfrm>
              <a:off x="7755617" y="1277555"/>
              <a:ext cx="1467926" cy="696324"/>
            </a:xfrm>
            <a:custGeom>
              <a:avLst/>
              <a:gdLst>
                <a:gd name="T0" fmla="*/ 437851907 w 845"/>
                <a:gd name="T1" fmla="*/ 923171234 h 370"/>
                <a:gd name="T2" fmla="*/ 493857285 w 845"/>
                <a:gd name="T3" fmla="*/ 929146445 h 370"/>
                <a:gd name="T4" fmla="*/ 470945486 w 845"/>
                <a:gd name="T5" fmla="*/ 839518284 h 370"/>
                <a:gd name="T6" fmla="*/ 519312331 w 845"/>
                <a:gd name="T7" fmla="*/ 1012799630 h 370"/>
                <a:gd name="T8" fmla="*/ 526950755 w 845"/>
                <a:gd name="T9" fmla="*/ 1060601316 h 370"/>
                <a:gd name="T10" fmla="*/ 664414602 w 845"/>
                <a:gd name="T11" fmla="*/ 1000849209 h 370"/>
                <a:gd name="T12" fmla="*/ 735693246 w 845"/>
                <a:gd name="T13" fmla="*/ 950058742 h 370"/>
                <a:gd name="T14" fmla="*/ 692418106 w 845"/>
                <a:gd name="T15" fmla="*/ 896281845 h 370"/>
                <a:gd name="T16" fmla="*/ 626231165 w 845"/>
                <a:gd name="T17" fmla="*/ 857443916 h 370"/>
                <a:gd name="T18" fmla="*/ 532040722 w 845"/>
                <a:gd name="T19" fmla="*/ 884331423 h 370"/>
                <a:gd name="T20" fmla="*/ 183287500 w 845"/>
                <a:gd name="T21" fmla="*/ 1072551738 h 370"/>
                <a:gd name="T22" fmla="*/ 249474494 w 845"/>
                <a:gd name="T23" fmla="*/ 1105414456 h 370"/>
                <a:gd name="T24" fmla="*/ 208744283 w 845"/>
                <a:gd name="T25" fmla="*/ 1048650895 h 370"/>
                <a:gd name="T26" fmla="*/ 58550280 w 845"/>
                <a:gd name="T27" fmla="*/ 812628895 h 370"/>
                <a:gd name="T28" fmla="*/ 71278671 w 845"/>
                <a:gd name="T29" fmla="*/ 767815755 h 370"/>
                <a:gd name="T30" fmla="*/ 33093484 w 845"/>
                <a:gd name="T31" fmla="*/ 708061766 h 370"/>
                <a:gd name="T32" fmla="*/ 122190527 w 845"/>
                <a:gd name="T33" fmla="*/ 651298205 h 370"/>
                <a:gd name="T34" fmla="*/ 119645543 w 845"/>
                <a:gd name="T35" fmla="*/ 708061766 h 370"/>
                <a:gd name="T36" fmla="*/ 152739013 w 845"/>
                <a:gd name="T37" fmla="*/ 794703263 h 370"/>
                <a:gd name="T38" fmla="*/ 264747869 w 845"/>
                <a:gd name="T39" fmla="*/ 857443916 h 370"/>
                <a:gd name="T40" fmla="*/ 330934809 w 845"/>
                <a:gd name="T41" fmla="*/ 806653684 h 370"/>
                <a:gd name="T42" fmla="*/ 336026513 w 845"/>
                <a:gd name="T43" fmla="*/ 779766177 h 370"/>
                <a:gd name="T44" fmla="*/ 371664967 w 845"/>
                <a:gd name="T45" fmla="*/ 728975944 h 370"/>
                <a:gd name="T46" fmla="*/ 432760203 w 845"/>
                <a:gd name="T47" fmla="*/ 675199048 h 370"/>
                <a:gd name="T48" fmla="*/ 504038956 w 845"/>
                <a:gd name="T49" fmla="*/ 624408816 h 370"/>
                <a:gd name="T50" fmla="*/ 414941845 w 845"/>
                <a:gd name="T51" fmla="*/ 603496519 h 370"/>
                <a:gd name="T52" fmla="*/ 358936576 w 845"/>
                <a:gd name="T53" fmla="*/ 525818780 h 370"/>
                <a:gd name="T54" fmla="*/ 381848375 w 845"/>
                <a:gd name="T55" fmla="*/ 486980733 h 370"/>
                <a:gd name="T56" fmla="*/ 409850141 w 845"/>
                <a:gd name="T57" fmla="*/ 570631919 h 370"/>
                <a:gd name="T58" fmla="*/ 537132426 w 845"/>
                <a:gd name="T59" fmla="*/ 564656708 h 370"/>
                <a:gd name="T60" fmla="*/ 514222364 w 845"/>
                <a:gd name="T61" fmla="*/ 469055101 h 370"/>
                <a:gd name="T62" fmla="*/ 493857285 w 845"/>
                <a:gd name="T63" fmla="*/ 397352572 h 370"/>
                <a:gd name="T64" fmla="*/ 392030046 w 845"/>
                <a:gd name="T65" fmla="*/ 409302994 h 370"/>
                <a:gd name="T66" fmla="*/ 264747869 w 845"/>
                <a:gd name="T67" fmla="*/ 427228626 h 370"/>
                <a:gd name="T68" fmla="*/ 254564461 w 845"/>
                <a:gd name="T69" fmla="*/ 486980733 h 370"/>
                <a:gd name="T70" fmla="*/ 292749635 w 845"/>
                <a:gd name="T71" fmla="*/ 546732958 h 370"/>
                <a:gd name="T72" fmla="*/ 213834250 w 845"/>
                <a:gd name="T73" fmla="*/ 519843569 h 370"/>
                <a:gd name="T74" fmla="*/ 142557343 w 845"/>
                <a:gd name="T75" fmla="*/ 498931272 h 370"/>
                <a:gd name="T76" fmla="*/ 94188733 w 845"/>
                <a:gd name="T77" fmla="*/ 603496519 h 370"/>
                <a:gd name="T78" fmla="*/ 654232931 w 845"/>
                <a:gd name="T79" fmla="*/ 433203837 h 370"/>
                <a:gd name="T80" fmla="*/ 738239967 w 845"/>
                <a:gd name="T81" fmla="*/ 436190501 h 370"/>
                <a:gd name="T82" fmla="*/ 819700282 w 845"/>
                <a:gd name="T83" fmla="*/ 298760654 h 370"/>
                <a:gd name="T84" fmla="*/ 791698516 w 845"/>
                <a:gd name="T85" fmla="*/ 253947515 h 370"/>
                <a:gd name="T86" fmla="*/ 720419872 w 845"/>
                <a:gd name="T87" fmla="*/ 283821686 h 370"/>
                <a:gd name="T88" fmla="*/ 631321132 w 845"/>
                <a:gd name="T89" fmla="*/ 310711076 h 370"/>
                <a:gd name="T90" fmla="*/ 588045991 w 845"/>
                <a:gd name="T91" fmla="*/ 382413604 h 370"/>
                <a:gd name="T92" fmla="*/ 552405801 w 845"/>
                <a:gd name="T93" fmla="*/ 388388815 h 370"/>
                <a:gd name="T94" fmla="*/ 598227662 w 845"/>
                <a:gd name="T95" fmla="*/ 442165712 h 370"/>
                <a:gd name="T96" fmla="*/ 498947252 w 845"/>
                <a:gd name="T97" fmla="*/ 71702558 h 370"/>
                <a:gd name="T98" fmla="*/ 509130660 w 845"/>
                <a:gd name="T99" fmla="*/ 5975213 h 370"/>
                <a:gd name="T100" fmla="*/ 476037190 w 845"/>
                <a:gd name="T101" fmla="*/ 38837943 h 370"/>
                <a:gd name="T102" fmla="*/ 1868508568 w 845"/>
                <a:gd name="T103" fmla="*/ 421253415 h 370"/>
                <a:gd name="T104" fmla="*/ 1896512071 w 845"/>
                <a:gd name="T105" fmla="*/ 454116133 h 370"/>
                <a:gd name="T106" fmla="*/ 1939787212 w 845"/>
                <a:gd name="T107" fmla="*/ 397352572 h 370"/>
                <a:gd name="T108" fmla="*/ 1957607308 w 845"/>
                <a:gd name="T109" fmla="*/ 376438394 h 370"/>
                <a:gd name="T110" fmla="*/ 1909240463 w 845"/>
                <a:gd name="T111" fmla="*/ 382413604 h 370"/>
                <a:gd name="T112" fmla="*/ 1990700778 w 845"/>
                <a:gd name="T113" fmla="*/ 349549004 h 370"/>
                <a:gd name="T114" fmla="*/ 2008519136 w 845"/>
                <a:gd name="T115" fmla="*/ 337598583 h 370"/>
                <a:gd name="T116" fmla="*/ 2135803049 w 845"/>
                <a:gd name="T117" fmla="*/ 537769201 h 370"/>
                <a:gd name="T118" fmla="*/ 2125619641 w 845"/>
                <a:gd name="T119" fmla="*/ 537769201 h 370"/>
                <a:gd name="T120" fmla="*/ 2123074658 w 845"/>
                <a:gd name="T121" fmla="*/ 564656708 h 370"/>
                <a:gd name="T122" fmla="*/ 2140893016 w 845"/>
                <a:gd name="T123" fmla="*/ 540757747 h 37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45"/>
                <a:gd name="T187" fmla="*/ 0 h 370"/>
                <a:gd name="T188" fmla="*/ 845 w 845"/>
                <a:gd name="T189" fmla="*/ 370 h 37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45" h="370">
                  <a:moveTo>
                    <a:pt x="170" y="289"/>
                  </a:moveTo>
                  <a:lnTo>
                    <a:pt x="169" y="291"/>
                  </a:lnTo>
                  <a:lnTo>
                    <a:pt x="169" y="292"/>
                  </a:lnTo>
                  <a:lnTo>
                    <a:pt x="169" y="294"/>
                  </a:lnTo>
                  <a:lnTo>
                    <a:pt x="169" y="296"/>
                  </a:lnTo>
                  <a:lnTo>
                    <a:pt x="167" y="298"/>
                  </a:lnTo>
                  <a:lnTo>
                    <a:pt x="169" y="300"/>
                  </a:lnTo>
                  <a:lnTo>
                    <a:pt x="169" y="302"/>
                  </a:lnTo>
                  <a:lnTo>
                    <a:pt x="169" y="303"/>
                  </a:lnTo>
                  <a:lnTo>
                    <a:pt x="169" y="305"/>
                  </a:lnTo>
                  <a:lnTo>
                    <a:pt x="170" y="305"/>
                  </a:lnTo>
                  <a:lnTo>
                    <a:pt x="170" y="307"/>
                  </a:lnTo>
                  <a:lnTo>
                    <a:pt x="172" y="309"/>
                  </a:lnTo>
                  <a:lnTo>
                    <a:pt x="174" y="311"/>
                  </a:lnTo>
                  <a:lnTo>
                    <a:pt x="176" y="311"/>
                  </a:lnTo>
                  <a:lnTo>
                    <a:pt x="178" y="313"/>
                  </a:lnTo>
                  <a:lnTo>
                    <a:pt x="181" y="313"/>
                  </a:lnTo>
                  <a:lnTo>
                    <a:pt x="183" y="315"/>
                  </a:lnTo>
                  <a:lnTo>
                    <a:pt x="185" y="315"/>
                  </a:lnTo>
                  <a:lnTo>
                    <a:pt x="187" y="315"/>
                  </a:lnTo>
                  <a:lnTo>
                    <a:pt x="189" y="315"/>
                  </a:lnTo>
                  <a:lnTo>
                    <a:pt x="189" y="313"/>
                  </a:lnTo>
                  <a:lnTo>
                    <a:pt x="191" y="313"/>
                  </a:lnTo>
                  <a:lnTo>
                    <a:pt x="193" y="313"/>
                  </a:lnTo>
                  <a:lnTo>
                    <a:pt x="194" y="311"/>
                  </a:lnTo>
                  <a:lnTo>
                    <a:pt x="196" y="309"/>
                  </a:lnTo>
                  <a:lnTo>
                    <a:pt x="198" y="309"/>
                  </a:lnTo>
                  <a:lnTo>
                    <a:pt x="200" y="305"/>
                  </a:lnTo>
                  <a:lnTo>
                    <a:pt x="198" y="302"/>
                  </a:lnTo>
                  <a:lnTo>
                    <a:pt x="198" y="298"/>
                  </a:lnTo>
                  <a:lnTo>
                    <a:pt x="196" y="294"/>
                  </a:lnTo>
                  <a:lnTo>
                    <a:pt x="196" y="291"/>
                  </a:lnTo>
                  <a:lnTo>
                    <a:pt x="194" y="289"/>
                  </a:lnTo>
                  <a:lnTo>
                    <a:pt x="193" y="287"/>
                  </a:lnTo>
                  <a:lnTo>
                    <a:pt x="191" y="285"/>
                  </a:lnTo>
                  <a:lnTo>
                    <a:pt x="189" y="283"/>
                  </a:lnTo>
                  <a:lnTo>
                    <a:pt x="185" y="281"/>
                  </a:lnTo>
                  <a:lnTo>
                    <a:pt x="183" y="281"/>
                  </a:lnTo>
                  <a:lnTo>
                    <a:pt x="181" y="281"/>
                  </a:lnTo>
                  <a:lnTo>
                    <a:pt x="178" y="283"/>
                  </a:lnTo>
                  <a:lnTo>
                    <a:pt x="176" y="283"/>
                  </a:lnTo>
                  <a:lnTo>
                    <a:pt x="174" y="285"/>
                  </a:lnTo>
                  <a:lnTo>
                    <a:pt x="172" y="287"/>
                  </a:lnTo>
                  <a:lnTo>
                    <a:pt x="170" y="289"/>
                  </a:lnTo>
                  <a:close/>
                  <a:moveTo>
                    <a:pt x="204" y="327"/>
                  </a:moveTo>
                  <a:lnTo>
                    <a:pt x="204" y="331"/>
                  </a:lnTo>
                  <a:lnTo>
                    <a:pt x="206" y="337"/>
                  </a:lnTo>
                  <a:lnTo>
                    <a:pt x="204" y="337"/>
                  </a:lnTo>
                  <a:lnTo>
                    <a:pt x="204" y="339"/>
                  </a:lnTo>
                  <a:lnTo>
                    <a:pt x="200" y="342"/>
                  </a:lnTo>
                  <a:lnTo>
                    <a:pt x="198" y="348"/>
                  </a:lnTo>
                  <a:lnTo>
                    <a:pt x="198" y="350"/>
                  </a:lnTo>
                  <a:lnTo>
                    <a:pt x="198" y="351"/>
                  </a:lnTo>
                  <a:lnTo>
                    <a:pt x="198" y="353"/>
                  </a:lnTo>
                  <a:lnTo>
                    <a:pt x="200" y="353"/>
                  </a:lnTo>
                  <a:lnTo>
                    <a:pt x="200" y="355"/>
                  </a:lnTo>
                  <a:lnTo>
                    <a:pt x="202" y="355"/>
                  </a:lnTo>
                  <a:lnTo>
                    <a:pt x="204" y="355"/>
                  </a:lnTo>
                  <a:lnTo>
                    <a:pt x="206" y="355"/>
                  </a:lnTo>
                  <a:lnTo>
                    <a:pt x="207" y="355"/>
                  </a:lnTo>
                  <a:lnTo>
                    <a:pt x="209" y="355"/>
                  </a:lnTo>
                  <a:lnTo>
                    <a:pt x="211" y="353"/>
                  </a:lnTo>
                  <a:lnTo>
                    <a:pt x="218" y="350"/>
                  </a:lnTo>
                  <a:lnTo>
                    <a:pt x="226" y="344"/>
                  </a:lnTo>
                  <a:lnTo>
                    <a:pt x="230" y="346"/>
                  </a:lnTo>
                  <a:lnTo>
                    <a:pt x="233" y="346"/>
                  </a:lnTo>
                  <a:lnTo>
                    <a:pt x="237" y="348"/>
                  </a:lnTo>
                  <a:lnTo>
                    <a:pt x="239" y="348"/>
                  </a:lnTo>
                  <a:lnTo>
                    <a:pt x="241" y="348"/>
                  </a:lnTo>
                  <a:lnTo>
                    <a:pt x="242" y="348"/>
                  </a:lnTo>
                  <a:lnTo>
                    <a:pt x="250" y="344"/>
                  </a:lnTo>
                  <a:lnTo>
                    <a:pt x="257" y="339"/>
                  </a:lnTo>
                  <a:lnTo>
                    <a:pt x="261" y="335"/>
                  </a:lnTo>
                  <a:lnTo>
                    <a:pt x="266" y="329"/>
                  </a:lnTo>
                  <a:lnTo>
                    <a:pt x="268" y="329"/>
                  </a:lnTo>
                  <a:lnTo>
                    <a:pt x="270" y="329"/>
                  </a:lnTo>
                  <a:lnTo>
                    <a:pt x="276" y="329"/>
                  </a:lnTo>
                  <a:lnTo>
                    <a:pt x="281" y="329"/>
                  </a:lnTo>
                  <a:lnTo>
                    <a:pt x="283" y="327"/>
                  </a:lnTo>
                  <a:lnTo>
                    <a:pt x="285" y="327"/>
                  </a:lnTo>
                  <a:lnTo>
                    <a:pt x="287" y="326"/>
                  </a:lnTo>
                  <a:lnTo>
                    <a:pt x="289" y="324"/>
                  </a:lnTo>
                  <a:lnTo>
                    <a:pt x="289" y="322"/>
                  </a:lnTo>
                  <a:lnTo>
                    <a:pt x="289" y="318"/>
                  </a:lnTo>
                  <a:lnTo>
                    <a:pt x="289" y="316"/>
                  </a:lnTo>
                  <a:lnTo>
                    <a:pt x="289" y="315"/>
                  </a:lnTo>
                  <a:lnTo>
                    <a:pt x="287" y="313"/>
                  </a:lnTo>
                  <a:lnTo>
                    <a:pt x="285" y="313"/>
                  </a:lnTo>
                  <a:lnTo>
                    <a:pt x="283" y="311"/>
                  </a:lnTo>
                  <a:lnTo>
                    <a:pt x="281" y="309"/>
                  </a:lnTo>
                  <a:lnTo>
                    <a:pt x="278" y="307"/>
                  </a:lnTo>
                  <a:lnTo>
                    <a:pt x="276" y="307"/>
                  </a:lnTo>
                  <a:lnTo>
                    <a:pt x="276" y="305"/>
                  </a:lnTo>
                  <a:lnTo>
                    <a:pt x="274" y="303"/>
                  </a:lnTo>
                  <a:lnTo>
                    <a:pt x="274" y="302"/>
                  </a:lnTo>
                  <a:lnTo>
                    <a:pt x="272" y="300"/>
                  </a:lnTo>
                  <a:lnTo>
                    <a:pt x="270" y="300"/>
                  </a:lnTo>
                  <a:lnTo>
                    <a:pt x="270" y="298"/>
                  </a:lnTo>
                  <a:lnTo>
                    <a:pt x="268" y="298"/>
                  </a:lnTo>
                  <a:lnTo>
                    <a:pt x="265" y="296"/>
                  </a:lnTo>
                  <a:lnTo>
                    <a:pt x="261" y="294"/>
                  </a:lnTo>
                  <a:lnTo>
                    <a:pt x="257" y="294"/>
                  </a:lnTo>
                  <a:lnTo>
                    <a:pt x="252" y="292"/>
                  </a:lnTo>
                  <a:lnTo>
                    <a:pt x="250" y="291"/>
                  </a:lnTo>
                  <a:lnTo>
                    <a:pt x="248" y="289"/>
                  </a:lnTo>
                  <a:lnTo>
                    <a:pt x="246" y="287"/>
                  </a:lnTo>
                  <a:lnTo>
                    <a:pt x="244" y="287"/>
                  </a:lnTo>
                  <a:lnTo>
                    <a:pt x="242" y="287"/>
                  </a:lnTo>
                  <a:lnTo>
                    <a:pt x="241" y="287"/>
                  </a:lnTo>
                  <a:lnTo>
                    <a:pt x="239" y="287"/>
                  </a:lnTo>
                  <a:lnTo>
                    <a:pt x="233" y="287"/>
                  </a:lnTo>
                  <a:lnTo>
                    <a:pt x="228" y="289"/>
                  </a:lnTo>
                  <a:lnTo>
                    <a:pt x="224" y="289"/>
                  </a:lnTo>
                  <a:lnTo>
                    <a:pt x="220" y="289"/>
                  </a:lnTo>
                  <a:lnTo>
                    <a:pt x="218" y="289"/>
                  </a:lnTo>
                  <a:lnTo>
                    <a:pt x="217" y="289"/>
                  </a:lnTo>
                  <a:lnTo>
                    <a:pt x="213" y="289"/>
                  </a:lnTo>
                  <a:lnTo>
                    <a:pt x="211" y="292"/>
                  </a:lnTo>
                  <a:lnTo>
                    <a:pt x="209" y="296"/>
                  </a:lnTo>
                  <a:lnTo>
                    <a:pt x="207" y="300"/>
                  </a:lnTo>
                  <a:lnTo>
                    <a:pt x="206" y="303"/>
                  </a:lnTo>
                  <a:lnTo>
                    <a:pt x="204" y="305"/>
                  </a:lnTo>
                  <a:lnTo>
                    <a:pt x="204" y="309"/>
                  </a:lnTo>
                  <a:lnTo>
                    <a:pt x="204" y="311"/>
                  </a:lnTo>
                  <a:lnTo>
                    <a:pt x="204" y="315"/>
                  </a:lnTo>
                  <a:lnTo>
                    <a:pt x="204" y="316"/>
                  </a:lnTo>
                  <a:lnTo>
                    <a:pt x="204" y="320"/>
                  </a:lnTo>
                  <a:lnTo>
                    <a:pt x="204" y="322"/>
                  </a:lnTo>
                  <a:lnTo>
                    <a:pt x="204" y="326"/>
                  </a:lnTo>
                  <a:lnTo>
                    <a:pt x="204" y="327"/>
                  </a:lnTo>
                  <a:close/>
                  <a:moveTo>
                    <a:pt x="71" y="357"/>
                  </a:moveTo>
                  <a:lnTo>
                    <a:pt x="72" y="359"/>
                  </a:lnTo>
                  <a:lnTo>
                    <a:pt x="74" y="361"/>
                  </a:lnTo>
                  <a:lnTo>
                    <a:pt x="76" y="363"/>
                  </a:lnTo>
                  <a:lnTo>
                    <a:pt x="78" y="364"/>
                  </a:lnTo>
                  <a:lnTo>
                    <a:pt x="80" y="364"/>
                  </a:lnTo>
                  <a:lnTo>
                    <a:pt x="82" y="366"/>
                  </a:lnTo>
                  <a:lnTo>
                    <a:pt x="85" y="368"/>
                  </a:lnTo>
                  <a:lnTo>
                    <a:pt x="87" y="368"/>
                  </a:lnTo>
                  <a:lnTo>
                    <a:pt x="89" y="370"/>
                  </a:lnTo>
                  <a:lnTo>
                    <a:pt x="91" y="370"/>
                  </a:lnTo>
                  <a:lnTo>
                    <a:pt x="93" y="370"/>
                  </a:lnTo>
                  <a:lnTo>
                    <a:pt x="97" y="370"/>
                  </a:lnTo>
                  <a:lnTo>
                    <a:pt x="98" y="370"/>
                  </a:lnTo>
                  <a:lnTo>
                    <a:pt x="100" y="368"/>
                  </a:lnTo>
                  <a:lnTo>
                    <a:pt x="102" y="368"/>
                  </a:lnTo>
                  <a:lnTo>
                    <a:pt x="104" y="366"/>
                  </a:lnTo>
                  <a:lnTo>
                    <a:pt x="104" y="364"/>
                  </a:lnTo>
                  <a:lnTo>
                    <a:pt x="104" y="363"/>
                  </a:lnTo>
                  <a:lnTo>
                    <a:pt x="104" y="361"/>
                  </a:lnTo>
                  <a:lnTo>
                    <a:pt x="104" y="359"/>
                  </a:lnTo>
                  <a:lnTo>
                    <a:pt x="102" y="359"/>
                  </a:lnTo>
                  <a:lnTo>
                    <a:pt x="102" y="357"/>
                  </a:lnTo>
                  <a:lnTo>
                    <a:pt x="98" y="357"/>
                  </a:lnTo>
                  <a:lnTo>
                    <a:pt x="91" y="353"/>
                  </a:lnTo>
                  <a:lnTo>
                    <a:pt x="82" y="351"/>
                  </a:lnTo>
                  <a:lnTo>
                    <a:pt x="78" y="351"/>
                  </a:lnTo>
                  <a:lnTo>
                    <a:pt x="74" y="351"/>
                  </a:lnTo>
                  <a:lnTo>
                    <a:pt x="72" y="351"/>
                  </a:lnTo>
                  <a:lnTo>
                    <a:pt x="71" y="351"/>
                  </a:lnTo>
                  <a:lnTo>
                    <a:pt x="71" y="355"/>
                  </a:lnTo>
                  <a:lnTo>
                    <a:pt x="71" y="357"/>
                  </a:lnTo>
                  <a:close/>
                  <a:moveTo>
                    <a:pt x="8" y="250"/>
                  </a:moveTo>
                  <a:lnTo>
                    <a:pt x="12" y="259"/>
                  </a:lnTo>
                  <a:lnTo>
                    <a:pt x="17" y="268"/>
                  </a:lnTo>
                  <a:lnTo>
                    <a:pt x="19" y="270"/>
                  </a:lnTo>
                  <a:lnTo>
                    <a:pt x="21" y="270"/>
                  </a:lnTo>
                  <a:lnTo>
                    <a:pt x="21" y="272"/>
                  </a:lnTo>
                  <a:lnTo>
                    <a:pt x="23" y="272"/>
                  </a:lnTo>
                  <a:lnTo>
                    <a:pt x="24" y="274"/>
                  </a:lnTo>
                  <a:lnTo>
                    <a:pt x="26" y="274"/>
                  </a:lnTo>
                  <a:lnTo>
                    <a:pt x="28" y="274"/>
                  </a:lnTo>
                  <a:lnTo>
                    <a:pt x="30" y="272"/>
                  </a:lnTo>
                  <a:lnTo>
                    <a:pt x="32" y="272"/>
                  </a:lnTo>
                  <a:lnTo>
                    <a:pt x="34" y="270"/>
                  </a:lnTo>
                  <a:lnTo>
                    <a:pt x="34" y="268"/>
                  </a:lnTo>
                  <a:lnTo>
                    <a:pt x="34" y="266"/>
                  </a:lnTo>
                  <a:lnTo>
                    <a:pt x="32" y="261"/>
                  </a:lnTo>
                  <a:lnTo>
                    <a:pt x="28" y="257"/>
                  </a:lnTo>
                  <a:lnTo>
                    <a:pt x="26" y="255"/>
                  </a:lnTo>
                  <a:lnTo>
                    <a:pt x="26" y="254"/>
                  </a:lnTo>
                  <a:lnTo>
                    <a:pt x="26" y="252"/>
                  </a:lnTo>
                  <a:lnTo>
                    <a:pt x="26" y="248"/>
                  </a:lnTo>
                  <a:lnTo>
                    <a:pt x="24" y="244"/>
                  </a:lnTo>
                  <a:lnTo>
                    <a:pt x="24" y="242"/>
                  </a:lnTo>
                  <a:lnTo>
                    <a:pt x="23" y="242"/>
                  </a:lnTo>
                  <a:lnTo>
                    <a:pt x="21" y="241"/>
                  </a:lnTo>
                  <a:lnTo>
                    <a:pt x="19" y="241"/>
                  </a:lnTo>
                  <a:lnTo>
                    <a:pt x="17" y="239"/>
                  </a:lnTo>
                  <a:lnTo>
                    <a:pt x="15" y="239"/>
                  </a:lnTo>
                  <a:lnTo>
                    <a:pt x="13" y="237"/>
                  </a:lnTo>
                  <a:lnTo>
                    <a:pt x="13" y="235"/>
                  </a:lnTo>
                  <a:lnTo>
                    <a:pt x="12" y="233"/>
                  </a:lnTo>
                  <a:lnTo>
                    <a:pt x="10" y="231"/>
                  </a:lnTo>
                  <a:lnTo>
                    <a:pt x="8" y="231"/>
                  </a:lnTo>
                  <a:lnTo>
                    <a:pt x="6" y="231"/>
                  </a:lnTo>
                  <a:lnTo>
                    <a:pt x="4" y="231"/>
                  </a:lnTo>
                  <a:lnTo>
                    <a:pt x="0" y="231"/>
                  </a:lnTo>
                  <a:lnTo>
                    <a:pt x="4" y="241"/>
                  </a:lnTo>
                  <a:lnTo>
                    <a:pt x="8" y="250"/>
                  </a:lnTo>
                  <a:close/>
                  <a:moveTo>
                    <a:pt x="45" y="217"/>
                  </a:moveTo>
                  <a:lnTo>
                    <a:pt x="47" y="217"/>
                  </a:lnTo>
                  <a:lnTo>
                    <a:pt x="48" y="218"/>
                  </a:lnTo>
                  <a:lnTo>
                    <a:pt x="47" y="220"/>
                  </a:lnTo>
                  <a:lnTo>
                    <a:pt x="45" y="220"/>
                  </a:lnTo>
                  <a:lnTo>
                    <a:pt x="43" y="222"/>
                  </a:lnTo>
                  <a:lnTo>
                    <a:pt x="41" y="222"/>
                  </a:lnTo>
                  <a:lnTo>
                    <a:pt x="41" y="224"/>
                  </a:lnTo>
                  <a:lnTo>
                    <a:pt x="39" y="226"/>
                  </a:lnTo>
                  <a:lnTo>
                    <a:pt x="39" y="228"/>
                  </a:lnTo>
                  <a:lnTo>
                    <a:pt x="39" y="230"/>
                  </a:lnTo>
                  <a:lnTo>
                    <a:pt x="41" y="231"/>
                  </a:lnTo>
                  <a:lnTo>
                    <a:pt x="41" y="233"/>
                  </a:lnTo>
                  <a:lnTo>
                    <a:pt x="47" y="237"/>
                  </a:lnTo>
                  <a:lnTo>
                    <a:pt x="50" y="239"/>
                  </a:lnTo>
                  <a:lnTo>
                    <a:pt x="52" y="241"/>
                  </a:lnTo>
                  <a:lnTo>
                    <a:pt x="54" y="242"/>
                  </a:lnTo>
                  <a:lnTo>
                    <a:pt x="54" y="244"/>
                  </a:lnTo>
                  <a:lnTo>
                    <a:pt x="52" y="250"/>
                  </a:lnTo>
                  <a:lnTo>
                    <a:pt x="52" y="255"/>
                  </a:lnTo>
                  <a:lnTo>
                    <a:pt x="50" y="257"/>
                  </a:lnTo>
                  <a:lnTo>
                    <a:pt x="52" y="259"/>
                  </a:lnTo>
                  <a:lnTo>
                    <a:pt x="54" y="261"/>
                  </a:lnTo>
                  <a:lnTo>
                    <a:pt x="56" y="265"/>
                  </a:lnTo>
                  <a:lnTo>
                    <a:pt x="58" y="265"/>
                  </a:lnTo>
                  <a:lnTo>
                    <a:pt x="60" y="266"/>
                  </a:lnTo>
                  <a:lnTo>
                    <a:pt x="61" y="266"/>
                  </a:lnTo>
                  <a:lnTo>
                    <a:pt x="63" y="268"/>
                  </a:lnTo>
                  <a:lnTo>
                    <a:pt x="65" y="268"/>
                  </a:lnTo>
                  <a:lnTo>
                    <a:pt x="74" y="270"/>
                  </a:lnTo>
                  <a:lnTo>
                    <a:pt x="84" y="272"/>
                  </a:lnTo>
                  <a:lnTo>
                    <a:pt x="87" y="272"/>
                  </a:lnTo>
                  <a:lnTo>
                    <a:pt x="91" y="272"/>
                  </a:lnTo>
                  <a:lnTo>
                    <a:pt x="93" y="274"/>
                  </a:lnTo>
                  <a:lnTo>
                    <a:pt x="93" y="276"/>
                  </a:lnTo>
                  <a:lnTo>
                    <a:pt x="97" y="279"/>
                  </a:lnTo>
                  <a:lnTo>
                    <a:pt x="98" y="283"/>
                  </a:lnTo>
                  <a:lnTo>
                    <a:pt x="100" y="285"/>
                  </a:lnTo>
                  <a:lnTo>
                    <a:pt x="104" y="287"/>
                  </a:lnTo>
                  <a:lnTo>
                    <a:pt x="106" y="287"/>
                  </a:lnTo>
                  <a:lnTo>
                    <a:pt x="108" y="285"/>
                  </a:lnTo>
                  <a:lnTo>
                    <a:pt x="111" y="283"/>
                  </a:lnTo>
                  <a:lnTo>
                    <a:pt x="117" y="279"/>
                  </a:lnTo>
                  <a:lnTo>
                    <a:pt x="119" y="279"/>
                  </a:lnTo>
                  <a:lnTo>
                    <a:pt x="121" y="281"/>
                  </a:lnTo>
                  <a:lnTo>
                    <a:pt x="124" y="281"/>
                  </a:lnTo>
                  <a:lnTo>
                    <a:pt x="128" y="281"/>
                  </a:lnTo>
                  <a:lnTo>
                    <a:pt x="130" y="281"/>
                  </a:lnTo>
                  <a:lnTo>
                    <a:pt x="130" y="276"/>
                  </a:lnTo>
                  <a:lnTo>
                    <a:pt x="130" y="274"/>
                  </a:lnTo>
                  <a:lnTo>
                    <a:pt x="130" y="270"/>
                  </a:lnTo>
                  <a:lnTo>
                    <a:pt x="130" y="268"/>
                  </a:lnTo>
                  <a:lnTo>
                    <a:pt x="130" y="265"/>
                  </a:lnTo>
                  <a:lnTo>
                    <a:pt x="128" y="259"/>
                  </a:lnTo>
                  <a:lnTo>
                    <a:pt x="126" y="254"/>
                  </a:lnTo>
                  <a:lnTo>
                    <a:pt x="126" y="250"/>
                  </a:lnTo>
                  <a:lnTo>
                    <a:pt x="124" y="246"/>
                  </a:lnTo>
                  <a:lnTo>
                    <a:pt x="126" y="248"/>
                  </a:lnTo>
                  <a:lnTo>
                    <a:pt x="128" y="252"/>
                  </a:lnTo>
                  <a:lnTo>
                    <a:pt x="128" y="255"/>
                  </a:lnTo>
                  <a:lnTo>
                    <a:pt x="130" y="259"/>
                  </a:lnTo>
                  <a:lnTo>
                    <a:pt x="132" y="261"/>
                  </a:lnTo>
                  <a:lnTo>
                    <a:pt x="133" y="261"/>
                  </a:lnTo>
                  <a:lnTo>
                    <a:pt x="135" y="261"/>
                  </a:lnTo>
                  <a:lnTo>
                    <a:pt x="137" y="259"/>
                  </a:lnTo>
                  <a:lnTo>
                    <a:pt x="139" y="259"/>
                  </a:lnTo>
                  <a:lnTo>
                    <a:pt x="141" y="257"/>
                  </a:lnTo>
                  <a:lnTo>
                    <a:pt x="143" y="255"/>
                  </a:lnTo>
                  <a:lnTo>
                    <a:pt x="145" y="254"/>
                  </a:lnTo>
                  <a:lnTo>
                    <a:pt x="145" y="250"/>
                  </a:lnTo>
                  <a:lnTo>
                    <a:pt x="146" y="246"/>
                  </a:lnTo>
                  <a:lnTo>
                    <a:pt x="146" y="244"/>
                  </a:lnTo>
                  <a:lnTo>
                    <a:pt x="148" y="242"/>
                  </a:lnTo>
                  <a:lnTo>
                    <a:pt x="152" y="241"/>
                  </a:lnTo>
                  <a:lnTo>
                    <a:pt x="156" y="239"/>
                  </a:lnTo>
                  <a:lnTo>
                    <a:pt x="156" y="237"/>
                  </a:lnTo>
                  <a:lnTo>
                    <a:pt x="157" y="235"/>
                  </a:lnTo>
                  <a:lnTo>
                    <a:pt x="159" y="233"/>
                  </a:lnTo>
                  <a:lnTo>
                    <a:pt x="161" y="231"/>
                  </a:lnTo>
                  <a:lnTo>
                    <a:pt x="165" y="228"/>
                  </a:lnTo>
                  <a:lnTo>
                    <a:pt x="167" y="222"/>
                  </a:lnTo>
                  <a:lnTo>
                    <a:pt x="169" y="224"/>
                  </a:lnTo>
                  <a:lnTo>
                    <a:pt x="170" y="226"/>
                  </a:lnTo>
                  <a:lnTo>
                    <a:pt x="174" y="228"/>
                  </a:lnTo>
                  <a:lnTo>
                    <a:pt x="176" y="230"/>
                  </a:lnTo>
                  <a:lnTo>
                    <a:pt x="178" y="230"/>
                  </a:lnTo>
                  <a:lnTo>
                    <a:pt x="180" y="230"/>
                  </a:lnTo>
                  <a:lnTo>
                    <a:pt x="181" y="228"/>
                  </a:lnTo>
                  <a:lnTo>
                    <a:pt x="183" y="228"/>
                  </a:lnTo>
                  <a:lnTo>
                    <a:pt x="187" y="224"/>
                  </a:lnTo>
                  <a:lnTo>
                    <a:pt x="191" y="222"/>
                  </a:lnTo>
                  <a:lnTo>
                    <a:pt x="194" y="217"/>
                  </a:lnTo>
                  <a:lnTo>
                    <a:pt x="198" y="213"/>
                  </a:lnTo>
                  <a:lnTo>
                    <a:pt x="198" y="211"/>
                  </a:lnTo>
                  <a:lnTo>
                    <a:pt x="198" y="209"/>
                  </a:lnTo>
                  <a:lnTo>
                    <a:pt x="198" y="207"/>
                  </a:lnTo>
                  <a:lnTo>
                    <a:pt x="198" y="206"/>
                  </a:lnTo>
                  <a:lnTo>
                    <a:pt x="196" y="206"/>
                  </a:lnTo>
                  <a:lnTo>
                    <a:pt x="196" y="204"/>
                  </a:lnTo>
                  <a:lnTo>
                    <a:pt x="194" y="204"/>
                  </a:lnTo>
                  <a:lnTo>
                    <a:pt x="193" y="204"/>
                  </a:lnTo>
                  <a:lnTo>
                    <a:pt x="191" y="204"/>
                  </a:lnTo>
                  <a:lnTo>
                    <a:pt x="185" y="204"/>
                  </a:lnTo>
                  <a:lnTo>
                    <a:pt x="180" y="204"/>
                  </a:lnTo>
                  <a:lnTo>
                    <a:pt x="176" y="204"/>
                  </a:lnTo>
                  <a:lnTo>
                    <a:pt x="170" y="204"/>
                  </a:lnTo>
                  <a:lnTo>
                    <a:pt x="167" y="202"/>
                  </a:lnTo>
                  <a:lnTo>
                    <a:pt x="163" y="202"/>
                  </a:lnTo>
                  <a:lnTo>
                    <a:pt x="159" y="200"/>
                  </a:lnTo>
                  <a:lnTo>
                    <a:pt x="157" y="200"/>
                  </a:lnTo>
                  <a:lnTo>
                    <a:pt x="156" y="198"/>
                  </a:lnTo>
                  <a:lnTo>
                    <a:pt x="154" y="196"/>
                  </a:lnTo>
                  <a:lnTo>
                    <a:pt x="150" y="193"/>
                  </a:lnTo>
                  <a:lnTo>
                    <a:pt x="148" y="191"/>
                  </a:lnTo>
                  <a:lnTo>
                    <a:pt x="146" y="189"/>
                  </a:lnTo>
                  <a:lnTo>
                    <a:pt x="145" y="185"/>
                  </a:lnTo>
                  <a:lnTo>
                    <a:pt x="145" y="183"/>
                  </a:lnTo>
                  <a:lnTo>
                    <a:pt x="143" y="181"/>
                  </a:lnTo>
                  <a:lnTo>
                    <a:pt x="141" y="180"/>
                  </a:lnTo>
                  <a:lnTo>
                    <a:pt x="141" y="176"/>
                  </a:lnTo>
                  <a:lnTo>
                    <a:pt x="141" y="174"/>
                  </a:lnTo>
                  <a:lnTo>
                    <a:pt x="141" y="172"/>
                  </a:lnTo>
                  <a:lnTo>
                    <a:pt x="141" y="170"/>
                  </a:lnTo>
                  <a:lnTo>
                    <a:pt x="141" y="169"/>
                  </a:lnTo>
                  <a:lnTo>
                    <a:pt x="143" y="167"/>
                  </a:lnTo>
                  <a:lnTo>
                    <a:pt x="143" y="165"/>
                  </a:lnTo>
                  <a:lnTo>
                    <a:pt x="145" y="165"/>
                  </a:lnTo>
                  <a:lnTo>
                    <a:pt x="145" y="163"/>
                  </a:lnTo>
                  <a:lnTo>
                    <a:pt x="148" y="163"/>
                  </a:lnTo>
                  <a:lnTo>
                    <a:pt x="150" y="161"/>
                  </a:lnTo>
                  <a:lnTo>
                    <a:pt x="150" y="163"/>
                  </a:lnTo>
                  <a:lnTo>
                    <a:pt x="150" y="165"/>
                  </a:lnTo>
                  <a:lnTo>
                    <a:pt x="150" y="169"/>
                  </a:lnTo>
                  <a:lnTo>
                    <a:pt x="150" y="172"/>
                  </a:lnTo>
                  <a:lnTo>
                    <a:pt x="150" y="176"/>
                  </a:lnTo>
                  <a:lnTo>
                    <a:pt x="150" y="178"/>
                  </a:lnTo>
                  <a:lnTo>
                    <a:pt x="150" y="180"/>
                  </a:lnTo>
                  <a:lnTo>
                    <a:pt x="152" y="181"/>
                  </a:lnTo>
                  <a:lnTo>
                    <a:pt x="152" y="183"/>
                  </a:lnTo>
                  <a:lnTo>
                    <a:pt x="152" y="185"/>
                  </a:lnTo>
                  <a:lnTo>
                    <a:pt x="154" y="187"/>
                  </a:lnTo>
                  <a:lnTo>
                    <a:pt x="156" y="189"/>
                  </a:lnTo>
                  <a:lnTo>
                    <a:pt x="157" y="189"/>
                  </a:lnTo>
                  <a:lnTo>
                    <a:pt x="161" y="191"/>
                  </a:lnTo>
                  <a:lnTo>
                    <a:pt x="165" y="193"/>
                  </a:lnTo>
                  <a:lnTo>
                    <a:pt x="169" y="194"/>
                  </a:lnTo>
                  <a:lnTo>
                    <a:pt x="170" y="194"/>
                  </a:lnTo>
                  <a:lnTo>
                    <a:pt x="174" y="194"/>
                  </a:lnTo>
                  <a:lnTo>
                    <a:pt x="176" y="196"/>
                  </a:lnTo>
                  <a:lnTo>
                    <a:pt x="180" y="196"/>
                  </a:lnTo>
                  <a:lnTo>
                    <a:pt x="193" y="196"/>
                  </a:lnTo>
                  <a:lnTo>
                    <a:pt x="206" y="194"/>
                  </a:lnTo>
                  <a:lnTo>
                    <a:pt x="207" y="194"/>
                  </a:lnTo>
                  <a:lnTo>
                    <a:pt x="209" y="193"/>
                  </a:lnTo>
                  <a:lnTo>
                    <a:pt x="211" y="191"/>
                  </a:lnTo>
                  <a:lnTo>
                    <a:pt x="211" y="189"/>
                  </a:lnTo>
                  <a:lnTo>
                    <a:pt x="211" y="185"/>
                  </a:lnTo>
                  <a:lnTo>
                    <a:pt x="209" y="181"/>
                  </a:lnTo>
                  <a:lnTo>
                    <a:pt x="207" y="176"/>
                  </a:lnTo>
                  <a:lnTo>
                    <a:pt x="207" y="174"/>
                  </a:lnTo>
                  <a:lnTo>
                    <a:pt x="207" y="172"/>
                  </a:lnTo>
                  <a:lnTo>
                    <a:pt x="207" y="170"/>
                  </a:lnTo>
                  <a:lnTo>
                    <a:pt x="209" y="169"/>
                  </a:lnTo>
                  <a:lnTo>
                    <a:pt x="207" y="169"/>
                  </a:lnTo>
                  <a:lnTo>
                    <a:pt x="207" y="167"/>
                  </a:lnTo>
                  <a:lnTo>
                    <a:pt x="207" y="165"/>
                  </a:lnTo>
                  <a:lnTo>
                    <a:pt x="207" y="163"/>
                  </a:lnTo>
                  <a:lnTo>
                    <a:pt x="204" y="159"/>
                  </a:lnTo>
                  <a:lnTo>
                    <a:pt x="202" y="157"/>
                  </a:lnTo>
                  <a:lnTo>
                    <a:pt x="200" y="154"/>
                  </a:lnTo>
                  <a:lnTo>
                    <a:pt x="198" y="152"/>
                  </a:lnTo>
                  <a:lnTo>
                    <a:pt x="198" y="150"/>
                  </a:lnTo>
                  <a:lnTo>
                    <a:pt x="198" y="148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41"/>
                  </a:lnTo>
                  <a:lnTo>
                    <a:pt x="200" y="137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198" y="133"/>
                  </a:lnTo>
                  <a:lnTo>
                    <a:pt x="196" y="133"/>
                  </a:lnTo>
                  <a:lnTo>
                    <a:pt x="194" y="133"/>
                  </a:lnTo>
                  <a:lnTo>
                    <a:pt x="189" y="133"/>
                  </a:lnTo>
                  <a:lnTo>
                    <a:pt x="185" y="135"/>
                  </a:lnTo>
                  <a:lnTo>
                    <a:pt x="183" y="137"/>
                  </a:lnTo>
                  <a:lnTo>
                    <a:pt x="181" y="137"/>
                  </a:lnTo>
                  <a:lnTo>
                    <a:pt x="180" y="139"/>
                  </a:lnTo>
                  <a:lnTo>
                    <a:pt x="174" y="135"/>
                  </a:lnTo>
                  <a:lnTo>
                    <a:pt x="169" y="133"/>
                  </a:lnTo>
                  <a:lnTo>
                    <a:pt x="167" y="133"/>
                  </a:lnTo>
                  <a:lnTo>
                    <a:pt x="161" y="135"/>
                  </a:lnTo>
                  <a:lnTo>
                    <a:pt x="156" y="135"/>
                  </a:lnTo>
                  <a:lnTo>
                    <a:pt x="154" y="137"/>
                  </a:lnTo>
                  <a:lnTo>
                    <a:pt x="152" y="139"/>
                  </a:lnTo>
                  <a:lnTo>
                    <a:pt x="148" y="143"/>
                  </a:lnTo>
                  <a:lnTo>
                    <a:pt x="145" y="146"/>
                  </a:lnTo>
                  <a:lnTo>
                    <a:pt x="143" y="148"/>
                  </a:lnTo>
                  <a:lnTo>
                    <a:pt x="141" y="150"/>
                  </a:lnTo>
                  <a:lnTo>
                    <a:pt x="141" y="152"/>
                  </a:lnTo>
                  <a:lnTo>
                    <a:pt x="137" y="152"/>
                  </a:lnTo>
                  <a:lnTo>
                    <a:pt x="135" y="154"/>
                  </a:lnTo>
                  <a:lnTo>
                    <a:pt x="124" y="148"/>
                  </a:lnTo>
                  <a:lnTo>
                    <a:pt x="113" y="145"/>
                  </a:lnTo>
                  <a:lnTo>
                    <a:pt x="109" y="145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0" y="145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8" y="152"/>
                  </a:lnTo>
                  <a:lnTo>
                    <a:pt x="100" y="154"/>
                  </a:lnTo>
                  <a:lnTo>
                    <a:pt x="102" y="157"/>
                  </a:lnTo>
                  <a:lnTo>
                    <a:pt x="102" y="159"/>
                  </a:lnTo>
                  <a:lnTo>
                    <a:pt x="102" y="161"/>
                  </a:lnTo>
                  <a:lnTo>
                    <a:pt x="100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100" y="169"/>
                  </a:lnTo>
                  <a:lnTo>
                    <a:pt x="102" y="170"/>
                  </a:lnTo>
                  <a:lnTo>
                    <a:pt x="102" y="172"/>
                  </a:lnTo>
                  <a:lnTo>
                    <a:pt x="104" y="174"/>
                  </a:lnTo>
                  <a:lnTo>
                    <a:pt x="108" y="176"/>
                  </a:lnTo>
                  <a:lnTo>
                    <a:pt x="111" y="178"/>
                  </a:lnTo>
                  <a:lnTo>
                    <a:pt x="113" y="180"/>
                  </a:lnTo>
                  <a:lnTo>
                    <a:pt x="115" y="181"/>
                  </a:lnTo>
                  <a:lnTo>
                    <a:pt x="115" y="183"/>
                  </a:lnTo>
                  <a:lnTo>
                    <a:pt x="117" y="185"/>
                  </a:lnTo>
                  <a:lnTo>
                    <a:pt x="117" y="187"/>
                  </a:lnTo>
                  <a:lnTo>
                    <a:pt x="117" y="189"/>
                  </a:lnTo>
                  <a:lnTo>
                    <a:pt x="109" y="191"/>
                  </a:lnTo>
                  <a:lnTo>
                    <a:pt x="104" y="189"/>
                  </a:lnTo>
                  <a:lnTo>
                    <a:pt x="102" y="187"/>
                  </a:lnTo>
                  <a:lnTo>
                    <a:pt x="98" y="185"/>
                  </a:lnTo>
                  <a:lnTo>
                    <a:pt x="93" y="181"/>
                  </a:lnTo>
                  <a:lnTo>
                    <a:pt x="89" y="178"/>
                  </a:lnTo>
                  <a:lnTo>
                    <a:pt x="87" y="176"/>
                  </a:lnTo>
                  <a:lnTo>
                    <a:pt x="85" y="174"/>
                  </a:lnTo>
                  <a:lnTo>
                    <a:pt x="84" y="174"/>
                  </a:lnTo>
                  <a:lnTo>
                    <a:pt x="82" y="174"/>
                  </a:lnTo>
                  <a:lnTo>
                    <a:pt x="76" y="174"/>
                  </a:lnTo>
                  <a:lnTo>
                    <a:pt x="69" y="174"/>
                  </a:lnTo>
                  <a:lnTo>
                    <a:pt x="67" y="172"/>
                  </a:lnTo>
                  <a:lnTo>
                    <a:pt x="65" y="172"/>
                  </a:lnTo>
                  <a:lnTo>
                    <a:pt x="65" y="170"/>
                  </a:lnTo>
                  <a:lnTo>
                    <a:pt x="63" y="169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6" y="167"/>
                  </a:lnTo>
                  <a:lnTo>
                    <a:pt x="54" y="169"/>
                  </a:lnTo>
                  <a:lnTo>
                    <a:pt x="52" y="169"/>
                  </a:lnTo>
                  <a:lnTo>
                    <a:pt x="50" y="170"/>
                  </a:lnTo>
                  <a:lnTo>
                    <a:pt x="48" y="172"/>
                  </a:lnTo>
                  <a:lnTo>
                    <a:pt x="45" y="178"/>
                  </a:lnTo>
                  <a:lnTo>
                    <a:pt x="43" y="185"/>
                  </a:lnTo>
                  <a:lnTo>
                    <a:pt x="43" y="187"/>
                  </a:lnTo>
                  <a:lnTo>
                    <a:pt x="43" y="189"/>
                  </a:lnTo>
                  <a:lnTo>
                    <a:pt x="41" y="193"/>
                  </a:lnTo>
                  <a:lnTo>
                    <a:pt x="41" y="194"/>
                  </a:lnTo>
                  <a:lnTo>
                    <a:pt x="39" y="198"/>
                  </a:lnTo>
                  <a:lnTo>
                    <a:pt x="37" y="202"/>
                  </a:lnTo>
                  <a:lnTo>
                    <a:pt x="36" y="204"/>
                  </a:lnTo>
                  <a:lnTo>
                    <a:pt x="36" y="206"/>
                  </a:lnTo>
                  <a:lnTo>
                    <a:pt x="36" y="207"/>
                  </a:lnTo>
                  <a:lnTo>
                    <a:pt x="36" y="209"/>
                  </a:lnTo>
                  <a:lnTo>
                    <a:pt x="37" y="211"/>
                  </a:lnTo>
                  <a:lnTo>
                    <a:pt x="39" y="213"/>
                  </a:lnTo>
                  <a:lnTo>
                    <a:pt x="41" y="215"/>
                  </a:lnTo>
                  <a:lnTo>
                    <a:pt x="43" y="215"/>
                  </a:lnTo>
                  <a:lnTo>
                    <a:pt x="45" y="217"/>
                  </a:lnTo>
                  <a:close/>
                  <a:moveTo>
                    <a:pt x="257" y="145"/>
                  </a:moveTo>
                  <a:lnTo>
                    <a:pt x="265" y="143"/>
                  </a:lnTo>
                  <a:lnTo>
                    <a:pt x="272" y="141"/>
                  </a:lnTo>
                  <a:lnTo>
                    <a:pt x="274" y="141"/>
                  </a:lnTo>
                  <a:lnTo>
                    <a:pt x="274" y="143"/>
                  </a:lnTo>
                  <a:lnTo>
                    <a:pt x="278" y="145"/>
                  </a:lnTo>
                  <a:lnTo>
                    <a:pt x="279" y="145"/>
                  </a:lnTo>
                  <a:lnTo>
                    <a:pt x="281" y="146"/>
                  </a:lnTo>
                  <a:lnTo>
                    <a:pt x="283" y="146"/>
                  </a:lnTo>
                  <a:lnTo>
                    <a:pt x="285" y="146"/>
                  </a:lnTo>
                  <a:lnTo>
                    <a:pt x="287" y="146"/>
                  </a:lnTo>
                  <a:lnTo>
                    <a:pt x="289" y="146"/>
                  </a:lnTo>
                  <a:lnTo>
                    <a:pt x="290" y="146"/>
                  </a:lnTo>
                  <a:lnTo>
                    <a:pt x="292" y="143"/>
                  </a:lnTo>
                  <a:lnTo>
                    <a:pt x="296" y="141"/>
                  </a:lnTo>
                  <a:lnTo>
                    <a:pt x="303" y="133"/>
                  </a:lnTo>
                  <a:lnTo>
                    <a:pt x="309" y="124"/>
                  </a:lnTo>
                  <a:lnTo>
                    <a:pt x="313" y="122"/>
                  </a:lnTo>
                  <a:lnTo>
                    <a:pt x="314" y="119"/>
                  </a:lnTo>
                  <a:lnTo>
                    <a:pt x="316" y="115"/>
                  </a:lnTo>
                  <a:lnTo>
                    <a:pt x="318" y="113"/>
                  </a:lnTo>
                  <a:lnTo>
                    <a:pt x="320" y="109"/>
                  </a:lnTo>
                  <a:lnTo>
                    <a:pt x="320" y="106"/>
                  </a:lnTo>
                  <a:lnTo>
                    <a:pt x="322" y="104"/>
                  </a:lnTo>
                  <a:lnTo>
                    <a:pt x="322" y="102"/>
                  </a:lnTo>
                  <a:lnTo>
                    <a:pt x="322" y="100"/>
                  </a:lnTo>
                  <a:lnTo>
                    <a:pt x="322" y="98"/>
                  </a:lnTo>
                  <a:lnTo>
                    <a:pt x="322" y="96"/>
                  </a:lnTo>
                  <a:lnTo>
                    <a:pt x="322" y="95"/>
                  </a:lnTo>
                  <a:lnTo>
                    <a:pt x="322" y="91"/>
                  </a:lnTo>
                  <a:lnTo>
                    <a:pt x="320" y="89"/>
                  </a:lnTo>
                  <a:lnTo>
                    <a:pt x="320" y="87"/>
                  </a:lnTo>
                  <a:lnTo>
                    <a:pt x="318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3" y="85"/>
                  </a:lnTo>
                  <a:lnTo>
                    <a:pt x="311" y="85"/>
                  </a:lnTo>
                  <a:lnTo>
                    <a:pt x="307" y="89"/>
                  </a:lnTo>
                  <a:lnTo>
                    <a:pt x="303" y="93"/>
                  </a:lnTo>
                  <a:lnTo>
                    <a:pt x="302" y="93"/>
                  </a:lnTo>
                  <a:lnTo>
                    <a:pt x="300" y="93"/>
                  </a:lnTo>
                  <a:lnTo>
                    <a:pt x="298" y="93"/>
                  </a:lnTo>
                  <a:lnTo>
                    <a:pt x="296" y="93"/>
                  </a:lnTo>
                  <a:lnTo>
                    <a:pt x="294" y="91"/>
                  </a:lnTo>
                  <a:lnTo>
                    <a:pt x="292" y="91"/>
                  </a:lnTo>
                  <a:lnTo>
                    <a:pt x="290" y="91"/>
                  </a:lnTo>
                  <a:lnTo>
                    <a:pt x="289" y="93"/>
                  </a:lnTo>
                  <a:lnTo>
                    <a:pt x="285" y="95"/>
                  </a:lnTo>
                  <a:lnTo>
                    <a:pt x="283" y="95"/>
                  </a:lnTo>
                  <a:lnTo>
                    <a:pt x="281" y="96"/>
                  </a:lnTo>
                  <a:lnTo>
                    <a:pt x="279" y="100"/>
                  </a:lnTo>
                  <a:lnTo>
                    <a:pt x="276" y="102"/>
                  </a:lnTo>
                  <a:lnTo>
                    <a:pt x="274" y="106"/>
                  </a:lnTo>
                  <a:lnTo>
                    <a:pt x="270" y="108"/>
                  </a:lnTo>
                  <a:lnTo>
                    <a:pt x="265" y="108"/>
                  </a:lnTo>
                  <a:lnTo>
                    <a:pt x="257" y="106"/>
                  </a:lnTo>
                  <a:lnTo>
                    <a:pt x="255" y="106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4"/>
                  </a:lnTo>
                  <a:lnTo>
                    <a:pt x="248" y="104"/>
                  </a:lnTo>
                  <a:lnTo>
                    <a:pt x="246" y="104"/>
                  </a:lnTo>
                  <a:lnTo>
                    <a:pt x="244" y="104"/>
                  </a:lnTo>
                  <a:lnTo>
                    <a:pt x="244" y="106"/>
                  </a:lnTo>
                  <a:lnTo>
                    <a:pt x="242" y="106"/>
                  </a:lnTo>
                  <a:lnTo>
                    <a:pt x="241" y="106"/>
                  </a:lnTo>
                  <a:lnTo>
                    <a:pt x="241" y="108"/>
                  </a:lnTo>
                  <a:lnTo>
                    <a:pt x="239" y="109"/>
                  </a:lnTo>
                  <a:lnTo>
                    <a:pt x="237" y="111"/>
                  </a:lnTo>
                  <a:lnTo>
                    <a:pt x="235" y="113"/>
                  </a:lnTo>
                  <a:lnTo>
                    <a:pt x="233" y="121"/>
                  </a:lnTo>
                  <a:lnTo>
                    <a:pt x="231" y="128"/>
                  </a:lnTo>
                  <a:lnTo>
                    <a:pt x="230" y="128"/>
                  </a:lnTo>
                  <a:lnTo>
                    <a:pt x="228" y="126"/>
                  </a:lnTo>
                  <a:lnTo>
                    <a:pt x="226" y="122"/>
                  </a:lnTo>
                  <a:lnTo>
                    <a:pt x="224" y="122"/>
                  </a:lnTo>
                  <a:lnTo>
                    <a:pt x="222" y="121"/>
                  </a:lnTo>
                  <a:lnTo>
                    <a:pt x="220" y="122"/>
                  </a:lnTo>
                  <a:lnTo>
                    <a:pt x="218" y="122"/>
                  </a:lnTo>
                  <a:lnTo>
                    <a:pt x="217" y="124"/>
                  </a:lnTo>
                  <a:lnTo>
                    <a:pt x="215" y="126"/>
                  </a:lnTo>
                  <a:lnTo>
                    <a:pt x="217" y="130"/>
                  </a:lnTo>
                  <a:lnTo>
                    <a:pt x="218" y="133"/>
                  </a:lnTo>
                  <a:lnTo>
                    <a:pt x="218" y="135"/>
                  </a:lnTo>
                  <a:lnTo>
                    <a:pt x="220" y="137"/>
                  </a:lnTo>
                  <a:lnTo>
                    <a:pt x="220" y="139"/>
                  </a:lnTo>
                  <a:lnTo>
                    <a:pt x="222" y="141"/>
                  </a:lnTo>
                  <a:lnTo>
                    <a:pt x="224" y="143"/>
                  </a:lnTo>
                  <a:lnTo>
                    <a:pt x="226" y="145"/>
                  </a:lnTo>
                  <a:lnTo>
                    <a:pt x="228" y="145"/>
                  </a:lnTo>
                  <a:lnTo>
                    <a:pt x="230" y="146"/>
                  </a:lnTo>
                  <a:lnTo>
                    <a:pt x="231" y="146"/>
                  </a:lnTo>
                  <a:lnTo>
                    <a:pt x="233" y="146"/>
                  </a:lnTo>
                  <a:lnTo>
                    <a:pt x="235" y="148"/>
                  </a:lnTo>
                  <a:lnTo>
                    <a:pt x="239" y="148"/>
                  </a:lnTo>
                  <a:lnTo>
                    <a:pt x="242" y="148"/>
                  </a:lnTo>
                  <a:lnTo>
                    <a:pt x="244" y="148"/>
                  </a:lnTo>
                  <a:lnTo>
                    <a:pt x="248" y="146"/>
                  </a:lnTo>
                  <a:lnTo>
                    <a:pt x="252" y="146"/>
                  </a:lnTo>
                  <a:lnTo>
                    <a:pt x="257" y="145"/>
                  </a:lnTo>
                  <a:close/>
                  <a:moveTo>
                    <a:pt x="185" y="23"/>
                  </a:moveTo>
                  <a:lnTo>
                    <a:pt x="187" y="23"/>
                  </a:lnTo>
                  <a:lnTo>
                    <a:pt x="189" y="24"/>
                  </a:lnTo>
                  <a:lnTo>
                    <a:pt x="191" y="24"/>
                  </a:lnTo>
                  <a:lnTo>
                    <a:pt x="193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202" y="23"/>
                  </a:lnTo>
                  <a:lnTo>
                    <a:pt x="206" y="17"/>
                  </a:lnTo>
                  <a:lnTo>
                    <a:pt x="206" y="15"/>
                  </a:lnTo>
                  <a:lnTo>
                    <a:pt x="206" y="13"/>
                  </a:lnTo>
                  <a:lnTo>
                    <a:pt x="206" y="11"/>
                  </a:lnTo>
                  <a:lnTo>
                    <a:pt x="206" y="10"/>
                  </a:lnTo>
                  <a:lnTo>
                    <a:pt x="206" y="8"/>
                  </a:lnTo>
                  <a:lnTo>
                    <a:pt x="204" y="6"/>
                  </a:lnTo>
                  <a:lnTo>
                    <a:pt x="204" y="4"/>
                  </a:lnTo>
                  <a:lnTo>
                    <a:pt x="202" y="2"/>
                  </a:lnTo>
                  <a:lnTo>
                    <a:pt x="200" y="2"/>
                  </a:lnTo>
                  <a:lnTo>
                    <a:pt x="198" y="2"/>
                  </a:lnTo>
                  <a:lnTo>
                    <a:pt x="198" y="0"/>
                  </a:lnTo>
                  <a:lnTo>
                    <a:pt x="196" y="0"/>
                  </a:lnTo>
                  <a:lnTo>
                    <a:pt x="194" y="2"/>
                  </a:lnTo>
                  <a:lnTo>
                    <a:pt x="193" y="2"/>
                  </a:lnTo>
                  <a:lnTo>
                    <a:pt x="191" y="4"/>
                  </a:lnTo>
                  <a:lnTo>
                    <a:pt x="191" y="6"/>
                  </a:lnTo>
                  <a:lnTo>
                    <a:pt x="189" y="8"/>
                  </a:lnTo>
                  <a:lnTo>
                    <a:pt x="189" y="10"/>
                  </a:lnTo>
                  <a:lnTo>
                    <a:pt x="187" y="13"/>
                  </a:lnTo>
                  <a:lnTo>
                    <a:pt x="187" y="17"/>
                  </a:lnTo>
                  <a:lnTo>
                    <a:pt x="185" y="23"/>
                  </a:lnTo>
                  <a:close/>
                  <a:moveTo>
                    <a:pt x="747" y="146"/>
                  </a:moveTo>
                  <a:lnTo>
                    <a:pt x="747" y="146"/>
                  </a:lnTo>
                  <a:lnTo>
                    <a:pt x="747" y="145"/>
                  </a:lnTo>
                  <a:lnTo>
                    <a:pt x="745" y="143"/>
                  </a:lnTo>
                  <a:lnTo>
                    <a:pt x="741" y="141"/>
                  </a:lnTo>
                  <a:lnTo>
                    <a:pt x="736" y="141"/>
                  </a:lnTo>
                  <a:lnTo>
                    <a:pt x="734" y="141"/>
                  </a:lnTo>
                  <a:lnTo>
                    <a:pt x="732" y="143"/>
                  </a:lnTo>
                  <a:lnTo>
                    <a:pt x="732" y="145"/>
                  </a:lnTo>
                  <a:lnTo>
                    <a:pt x="732" y="146"/>
                  </a:lnTo>
                  <a:lnTo>
                    <a:pt x="732" y="148"/>
                  </a:lnTo>
                  <a:lnTo>
                    <a:pt x="734" y="150"/>
                  </a:lnTo>
                  <a:lnTo>
                    <a:pt x="736" y="150"/>
                  </a:lnTo>
                  <a:lnTo>
                    <a:pt x="738" y="152"/>
                  </a:lnTo>
                  <a:lnTo>
                    <a:pt x="739" y="152"/>
                  </a:lnTo>
                  <a:lnTo>
                    <a:pt x="741" y="154"/>
                  </a:lnTo>
                  <a:lnTo>
                    <a:pt x="743" y="154"/>
                  </a:lnTo>
                  <a:lnTo>
                    <a:pt x="745" y="152"/>
                  </a:lnTo>
                  <a:lnTo>
                    <a:pt x="747" y="152"/>
                  </a:lnTo>
                  <a:lnTo>
                    <a:pt x="747" y="150"/>
                  </a:lnTo>
                  <a:lnTo>
                    <a:pt x="747" y="148"/>
                  </a:lnTo>
                  <a:lnTo>
                    <a:pt x="747" y="146"/>
                  </a:lnTo>
                  <a:close/>
                  <a:moveTo>
                    <a:pt x="767" y="126"/>
                  </a:moveTo>
                  <a:lnTo>
                    <a:pt x="765" y="126"/>
                  </a:lnTo>
                  <a:lnTo>
                    <a:pt x="763" y="126"/>
                  </a:lnTo>
                  <a:lnTo>
                    <a:pt x="762" y="130"/>
                  </a:lnTo>
                  <a:lnTo>
                    <a:pt x="762" y="133"/>
                  </a:lnTo>
                  <a:lnTo>
                    <a:pt x="763" y="135"/>
                  </a:lnTo>
                  <a:lnTo>
                    <a:pt x="763" y="137"/>
                  </a:lnTo>
                  <a:lnTo>
                    <a:pt x="765" y="137"/>
                  </a:lnTo>
                  <a:lnTo>
                    <a:pt x="765" y="139"/>
                  </a:lnTo>
                  <a:lnTo>
                    <a:pt x="767" y="139"/>
                  </a:lnTo>
                  <a:lnTo>
                    <a:pt x="769" y="137"/>
                  </a:lnTo>
                  <a:lnTo>
                    <a:pt x="771" y="137"/>
                  </a:lnTo>
                  <a:lnTo>
                    <a:pt x="771" y="133"/>
                  </a:lnTo>
                  <a:lnTo>
                    <a:pt x="771" y="130"/>
                  </a:lnTo>
                  <a:lnTo>
                    <a:pt x="771" y="128"/>
                  </a:lnTo>
                  <a:lnTo>
                    <a:pt x="769" y="126"/>
                  </a:lnTo>
                  <a:lnTo>
                    <a:pt x="767" y="126"/>
                  </a:lnTo>
                  <a:close/>
                  <a:moveTo>
                    <a:pt x="749" y="119"/>
                  </a:moveTo>
                  <a:lnTo>
                    <a:pt x="749" y="119"/>
                  </a:lnTo>
                  <a:lnTo>
                    <a:pt x="745" y="119"/>
                  </a:lnTo>
                  <a:lnTo>
                    <a:pt x="743" y="122"/>
                  </a:lnTo>
                  <a:lnTo>
                    <a:pt x="743" y="126"/>
                  </a:lnTo>
                  <a:lnTo>
                    <a:pt x="745" y="128"/>
                  </a:lnTo>
                  <a:lnTo>
                    <a:pt x="747" y="128"/>
                  </a:lnTo>
                  <a:lnTo>
                    <a:pt x="749" y="130"/>
                  </a:lnTo>
                  <a:lnTo>
                    <a:pt x="750" y="128"/>
                  </a:lnTo>
                  <a:lnTo>
                    <a:pt x="752" y="128"/>
                  </a:lnTo>
                  <a:lnTo>
                    <a:pt x="754" y="126"/>
                  </a:lnTo>
                  <a:lnTo>
                    <a:pt x="754" y="122"/>
                  </a:lnTo>
                  <a:lnTo>
                    <a:pt x="754" y="121"/>
                  </a:lnTo>
                  <a:lnTo>
                    <a:pt x="752" y="119"/>
                  </a:lnTo>
                  <a:lnTo>
                    <a:pt x="750" y="119"/>
                  </a:lnTo>
                  <a:lnTo>
                    <a:pt x="749" y="119"/>
                  </a:lnTo>
                  <a:close/>
                  <a:moveTo>
                    <a:pt x="786" y="111"/>
                  </a:moveTo>
                  <a:lnTo>
                    <a:pt x="786" y="111"/>
                  </a:lnTo>
                  <a:lnTo>
                    <a:pt x="784" y="113"/>
                  </a:lnTo>
                  <a:lnTo>
                    <a:pt x="782" y="113"/>
                  </a:lnTo>
                  <a:lnTo>
                    <a:pt x="782" y="117"/>
                  </a:lnTo>
                  <a:lnTo>
                    <a:pt x="782" y="119"/>
                  </a:lnTo>
                  <a:lnTo>
                    <a:pt x="782" y="121"/>
                  </a:lnTo>
                  <a:lnTo>
                    <a:pt x="784" y="122"/>
                  </a:lnTo>
                  <a:lnTo>
                    <a:pt x="786" y="122"/>
                  </a:lnTo>
                  <a:lnTo>
                    <a:pt x="787" y="122"/>
                  </a:lnTo>
                  <a:lnTo>
                    <a:pt x="789" y="122"/>
                  </a:lnTo>
                  <a:lnTo>
                    <a:pt x="791" y="121"/>
                  </a:lnTo>
                  <a:lnTo>
                    <a:pt x="791" y="117"/>
                  </a:lnTo>
                  <a:lnTo>
                    <a:pt x="791" y="115"/>
                  </a:lnTo>
                  <a:lnTo>
                    <a:pt x="791" y="113"/>
                  </a:lnTo>
                  <a:lnTo>
                    <a:pt x="789" y="113"/>
                  </a:lnTo>
                  <a:lnTo>
                    <a:pt x="787" y="111"/>
                  </a:lnTo>
                  <a:lnTo>
                    <a:pt x="786" y="111"/>
                  </a:lnTo>
                  <a:close/>
                  <a:moveTo>
                    <a:pt x="841" y="167"/>
                  </a:moveTo>
                  <a:lnTo>
                    <a:pt x="839" y="167"/>
                  </a:lnTo>
                  <a:lnTo>
                    <a:pt x="837" y="167"/>
                  </a:lnTo>
                  <a:lnTo>
                    <a:pt x="837" y="169"/>
                  </a:lnTo>
                  <a:lnTo>
                    <a:pt x="835" y="172"/>
                  </a:lnTo>
                  <a:lnTo>
                    <a:pt x="835" y="176"/>
                  </a:lnTo>
                  <a:lnTo>
                    <a:pt x="837" y="178"/>
                  </a:lnTo>
                  <a:lnTo>
                    <a:pt x="839" y="180"/>
                  </a:lnTo>
                  <a:lnTo>
                    <a:pt x="841" y="180"/>
                  </a:lnTo>
                  <a:lnTo>
                    <a:pt x="843" y="180"/>
                  </a:lnTo>
                  <a:lnTo>
                    <a:pt x="843" y="178"/>
                  </a:lnTo>
                  <a:lnTo>
                    <a:pt x="845" y="178"/>
                  </a:lnTo>
                  <a:lnTo>
                    <a:pt x="845" y="174"/>
                  </a:lnTo>
                  <a:lnTo>
                    <a:pt x="845" y="169"/>
                  </a:lnTo>
                  <a:lnTo>
                    <a:pt x="843" y="167"/>
                  </a:lnTo>
                  <a:lnTo>
                    <a:pt x="841" y="167"/>
                  </a:lnTo>
                  <a:close/>
                  <a:moveTo>
                    <a:pt x="835" y="180"/>
                  </a:moveTo>
                  <a:lnTo>
                    <a:pt x="835" y="180"/>
                  </a:lnTo>
                  <a:lnTo>
                    <a:pt x="834" y="180"/>
                  </a:lnTo>
                  <a:lnTo>
                    <a:pt x="832" y="181"/>
                  </a:lnTo>
                  <a:lnTo>
                    <a:pt x="832" y="183"/>
                  </a:lnTo>
                  <a:lnTo>
                    <a:pt x="832" y="185"/>
                  </a:lnTo>
                  <a:lnTo>
                    <a:pt x="832" y="187"/>
                  </a:lnTo>
                  <a:lnTo>
                    <a:pt x="834" y="189"/>
                  </a:lnTo>
                  <a:lnTo>
                    <a:pt x="835" y="189"/>
                  </a:lnTo>
                  <a:lnTo>
                    <a:pt x="837" y="189"/>
                  </a:lnTo>
                  <a:lnTo>
                    <a:pt x="839" y="189"/>
                  </a:lnTo>
                  <a:lnTo>
                    <a:pt x="839" y="187"/>
                  </a:lnTo>
                  <a:lnTo>
                    <a:pt x="841" y="187"/>
                  </a:lnTo>
                  <a:lnTo>
                    <a:pt x="841" y="185"/>
                  </a:lnTo>
                  <a:lnTo>
                    <a:pt x="841" y="183"/>
                  </a:lnTo>
                  <a:lnTo>
                    <a:pt x="841" y="181"/>
                  </a:lnTo>
                  <a:lnTo>
                    <a:pt x="839" y="181"/>
                  </a:lnTo>
                  <a:lnTo>
                    <a:pt x="839" y="180"/>
                  </a:lnTo>
                  <a:lnTo>
                    <a:pt x="837" y="180"/>
                  </a:lnTo>
                  <a:lnTo>
                    <a:pt x="835" y="180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Freeform 10"/>
            <p:cNvSpPr>
              <a:spLocks/>
            </p:cNvSpPr>
            <p:nvPr/>
          </p:nvSpPr>
          <p:spPr bwMode="auto">
            <a:xfrm>
              <a:off x="9306350" y="5370809"/>
              <a:ext cx="429086" cy="383919"/>
            </a:xfrm>
            <a:custGeom>
              <a:avLst/>
              <a:gdLst>
                <a:gd name="T0" fmla="*/ 17820100 w 247"/>
                <a:gd name="T1" fmla="*/ 421253232 h 204"/>
                <a:gd name="T2" fmla="*/ 50913574 w 247"/>
                <a:gd name="T3" fmla="*/ 469054897 h 204"/>
                <a:gd name="T4" fmla="*/ 89097020 w 247"/>
                <a:gd name="T5" fmla="*/ 519843343 h 204"/>
                <a:gd name="T6" fmla="*/ 94188724 w 247"/>
                <a:gd name="T7" fmla="*/ 558683137 h 204"/>
                <a:gd name="T8" fmla="*/ 127282218 w 247"/>
                <a:gd name="T9" fmla="*/ 573620217 h 204"/>
                <a:gd name="T10" fmla="*/ 162922405 w 247"/>
                <a:gd name="T11" fmla="*/ 591545841 h 204"/>
                <a:gd name="T12" fmla="*/ 221470914 w 247"/>
                <a:gd name="T13" fmla="*/ 579595425 h 204"/>
                <a:gd name="T14" fmla="*/ 272384529 w 247"/>
                <a:gd name="T15" fmla="*/ 531793760 h 204"/>
                <a:gd name="T16" fmla="*/ 346208149 w 247"/>
                <a:gd name="T17" fmla="*/ 442165520 h 204"/>
                <a:gd name="T18" fmla="*/ 389485023 w 247"/>
                <a:gd name="T19" fmla="*/ 358512606 h 204"/>
                <a:gd name="T20" fmla="*/ 440398583 w 247"/>
                <a:gd name="T21" fmla="*/ 304735733 h 204"/>
                <a:gd name="T22" fmla="*/ 473492158 w 247"/>
                <a:gd name="T23" fmla="*/ 244983592 h 204"/>
                <a:gd name="T24" fmla="*/ 526950702 w 247"/>
                <a:gd name="T25" fmla="*/ 173281095 h 204"/>
                <a:gd name="T26" fmla="*/ 567680855 w 247"/>
                <a:gd name="T27" fmla="*/ 116517529 h 204"/>
                <a:gd name="T28" fmla="*/ 595682618 w 247"/>
                <a:gd name="T29" fmla="*/ 95603360 h 204"/>
                <a:gd name="T30" fmla="*/ 623684381 w 247"/>
                <a:gd name="T31" fmla="*/ 32864600 h 204"/>
                <a:gd name="T32" fmla="*/ 628776085 w 247"/>
                <a:gd name="T33" fmla="*/ 5975210 h 204"/>
                <a:gd name="T34" fmla="*/ 595682618 w 247"/>
                <a:gd name="T35" fmla="*/ 5975210 h 204"/>
                <a:gd name="T36" fmla="*/ 554952465 w 247"/>
                <a:gd name="T37" fmla="*/ 23900840 h 204"/>
                <a:gd name="T38" fmla="*/ 506585625 w 247"/>
                <a:gd name="T39" fmla="*/ 62740656 h 204"/>
                <a:gd name="T40" fmla="*/ 468400455 w 247"/>
                <a:gd name="T41" fmla="*/ 122492737 h 204"/>
                <a:gd name="T42" fmla="*/ 435306879 w 247"/>
                <a:gd name="T43" fmla="*/ 167305887 h 204"/>
                <a:gd name="T44" fmla="*/ 407305116 w 247"/>
                <a:gd name="T45" fmla="*/ 173281095 h 204"/>
                <a:gd name="T46" fmla="*/ 371664929 w 247"/>
                <a:gd name="T47" fmla="*/ 161330679 h 204"/>
                <a:gd name="T48" fmla="*/ 313114682 w 247"/>
                <a:gd name="T49" fmla="*/ 122492737 h 204"/>
                <a:gd name="T50" fmla="*/ 249474469 w 247"/>
                <a:gd name="T51" fmla="*/ 116517529 h 204"/>
                <a:gd name="T52" fmla="*/ 178195778 w 247"/>
                <a:gd name="T53" fmla="*/ 122492737 h 204"/>
                <a:gd name="T54" fmla="*/ 134918904 w 247"/>
                <a:gd name="T55" fmla="*/ 155355470 h 204"/>
                <a:gd name="T56" fmla="*/ 94188724 w 247"/>
                <a:gd name="T57" fmla="*/ 194195264 h 204"/>
                <a:gd name="T58" fmla="*/ 66186961 w 247"/>
                <a:gd name="T59" fmla="*/ 188218174 h 204"/>
                <a:gd name="T60" fmla="*/ 40730167 w 247"/>
                <a:gd name="T61" fmla="*/ 233033176 h 204"/>
                <a:gd name="T62" fmla="*/ 28001770 w 247"/>
                <a:gd name="T63" fmla="*/ 319672812 h 204"/>
                <a:gd name="T64" fmla="*/ 12728393 w 247"/>
                <a:gd name="T65" fmla="*/ 364487814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7"/>
                <a:gd name="T100" fmla="*/ 0 h 204"/>
                <a:gd name="T101" fmla="*/ 247 w 247"/>
                <a:gd name="T102" fmla="*/ 204 h 2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7" h="204">
                  <a:moveTo>
                    <a:pt x="0" y="130"/>
                  </a:moveTo>
                  <a:lnTo>
                    <a:pt x="7" y="141"/>
                  </a:lnTo>
                  <a:lnTo>
                    <a:pt x="13" y="150"/>
                  </a:lnTo>
                  <a:lnTo>
                    <a:pt x="20" y="157"/>
                  </a:lnTo>
                  <a:lnTo>
                    <a:pt x="33" y="167"/>
                  </a:lnTo>
                  <a:lnTo>
                    <a:pt x="35" y="174"/>
                  </a:lnTo>
                  <a:lnTo>
                    <a:pt x="35" y="180"/>
                  </a:lnTo>
                  <a:lnTo>
                    <a:pt x="37" y="187"/>
                  </a:lnTo>
                  <a:lnTo>
                    <a:pt x="44" y="192"/>
                  </a:lnTo>
                  <a:lnTo>
                    <a:pt x="50" y="192"/>
                  </a:lnTo>
                  <a:lnTo>
                    <a:pt x="57" y="192"/>
                  </a:lnTo>
                  <a:lnTo>
                    <a:pt x="64" y="198"/>
                  </a:lnTo>
                  <a:lnTo>
                    <a:pt x="79" y="204"/>
                  </a:lnTo>
                  <a:lnTo>
                    <a:pt x="87" y="194"/>
                  </a:lnTo>
                  <a:lnTo>
                    <a:pt x="92" y="187"/>
                  </a:lnTo>
                  <a:lnTo>
                    <a:pt x="107" y="178"/>
                  </a:lnTo>
                  <a:lnTo>
                    <a:pt x="133" y="165"/>
                  </a:lnTo>
                  <a:lnTo>
                    <a:pt x="136" y="148"/>
                  </a:lnTo>
                  <a:lnTo>
                    <a:pt x="142" y="130"/>
                  </a:lnTo>
                  <a:lnTo>
                    <a:pt x="153" y="120"/>
                  </a:lnTo>
                  <a:lnTo>
                    <a:pt x="168" y="115"/>
                  </a:lnTo>
                  <a:lnTo>
                    <a:pt x="173" y="102"/>
                  </a:lnTo>
                  <a:lnTo>
                    <a:pt x="179" y="91"/>
                  </a:lnTo>
                  <a:lnTo>
                    <a:pt x="186" y="82"/>
                  </a:lnTo>
                  <a:lnTo>
                    <a:pt x="192" y="72"/>
                  </a:lnTo>
                  <a:lnTo>
                    <a:pt x="207" y="58"/>
                  </a:lnTo>
                  <a:lnTo>
                    <a:pt x="218" y="39"/>
                  </a:lnTo>
                  <a:lnTo>
                    <a:pt x="223" y="39"/>
                  </a:lnTo>
                  <a:lnTo>
                    <a:pt x="229" y="39"/>
                  </a:lnTo>
                  <a:lnTo>
                    <a:pt x="234" y="32"/>
                  </a:lnTo>
                  <a:lnTo>
                    <a:pt x="242" y="19"/>
                  </a:lnTo>
                  <a:lnTo>
                    <a:pt x="245" y="11"/>
                  </a:lnTo>
                  <a:lnTo>
                    <a:pt x="247" y="8"/>
                  </a:lnTo>
                  <a:lnTo>
                    <a:pt x="247" y="2"/>
                  </a:lnTo>
                  <a:lnTo>
                    <a:pt x="244" y="0"/>
                  </a:lnTo>
                  <a:lnTo>
                    <a:pt x="234" y="2"/>
                  </a:lnTo>
                  <a:lnTo>
                    <a:pt x="225" y="6"/>
                  </a:lnTo>
                  <a:lnTo>
                    <a:pt x="218" y="8"/>
                  </a:lnTo>
                  <a:lnTo>
                    <a:pt x="212" y="11"/>
                  </a:lnTo>
                  <a:lnTo>
                    <a:pt x="199" y="21"/>
                  </a:lnTo>
                  <a:lnTo>
                    <a:pt x="192" y="32"/>
                  </a:lnTo>
                  <a:lnTo>
                    <a:pt x="184" y="41"/>
                  </a:lnTo>
                  <a:lnTo>
                    <a:pt x="177" y="48"/>
                  </a:lnTo>
                  <a:lnTo>
                    <a:pt x="171" y="56"/>
                  </a:lnTo>
                  <a:lnTo>
                    <a:pt x="166" y="58"/>
                  </a:lnTo>
                  <a:lnTo>
                    <a:pt x="160" y="58"/>
                  </a:lnTo>
                  <a:lnTo>
                    <a:pt x="153" y="56"/>
                  </a:lnTo>
                  <a:lnTo>
                    <a:pt x="146" y="54"/>
                  </a:lnTo>
                  <a:lnTo>
                    <a:pt x="138" y="48"/>
                  </a:lnTo>
                  <a:lnTo>
                    <a:pt x="123" y="41"/>
                  </a:lnTo>
                  <a:lnTo>
                    <a:pt x="111" y="34"/>
                  </a:lnTo>
                  <a:lnTo>
                    <a:pt x="98" y="39"/>
                  </a:lnTo>
                  <a:lnTo>
                    <a:pt x="85" y="46"/>
                  </a:lnTo>
                  <a:lnTo>
                    <a:pt x="70" y="41"/>
                  </a:lnTo>
                  <a:lnTo>
                    <a:pt x="61" y="39"/>
                  </a:lnTo>
                  <a:lnTo>
                    <a:pt x="53" y="52"/>
                  </a:lnTo>
                  <a:lnTo>
                    <a:pt x="42" y="63"/>
                  </a:lnTo>
                  <a:lnTo>
                    <a:pt x="37" y="65"/>
                  </a:lnTo>
                  <a:lnTo>
                    <a:pt x="31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16" y="78"/>
                  </a:lnTo>
                  <a:lnTo>
                    <a:pt x="13" y="98"/>
                  </a:lnTo>
                  <a:lnTo>
                    <a:pt x="11" y="107"/>
                  </a:lnTo>
                  <a:lnTo>
                    <a:pt x="9" y="115"/>
                  </a:lnTo>
                  <a:lnTo>
                    <a:pt x="5" y="122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29" name="Freeform 11"/>
            <p:cNvSpPr>
              <a:spLocks/>
            </p:cNvSpPr>
            <p:nvPr/>
          </p:nvSpPr>
          <p:spPr bwMode="auto">
            <a:xfrm>
              <a:off x="9611227" y="5263539"/>
              <a:ext cx="526948" cy="1217625"/>
            </a:xfrm>
            <a:custGeom>
              <a:avLst/>
              <a:gdLst>
                <a:gd name="T0" fmla="*/ 237267480 w 303"/>
                <a:gd name="T1" fmla="*/ 827565247 h 647"/>
                <a:gd name="T2" fmla="*/ 244921267 w 303"/>
                <a:gd name="T3" fmla="*/ 872380229 h 647"/>
                <a:gd name="T4" fmla="*/ 216857330 w 303"/>
                <a:gd name="T5" fmla="*/ 964994972 h 647"/>
                <a:gd name="T6" fmla="*/ 237267480 w 303"/>
                <a:gd name="T7" fmla="*/ 1054623289 h 647"/>
                <a:gd name="T8" fmla="*/ 239818742 w 303"/>
                <a:gd name="T9" fmla="*/ 1105413476 h 647"/>
                <a:gd name="T10" fmla="*/ 232164956 w 303"/>
                <a:gd name="T11" fmla="*/ 1171140736 h 647"/>
                <a:gd name="T12" fmla="*/ 145421992 w 303"/>
                <a:gd name="T13" fmla="*/ 1218942379 h 647"/>
                <a:gd name="T14" fmla="*/ 61230317 w 303"/>
                <a:gd name="T15" fmla="*/ 1269730684 h 647"/>
                <a:gd name="T16" fmla="*/ 0 w 303"/>
                <a:gd name="T17" fmla="*/ 1380272926 h 647"/>
                <a:gd name="T18" fmla="*/ 81640413 w 303"/>
                <a:gd name="T19" fmla="*/ 1496788491 h 647"/>
                <a:gd name="T20" fmla="*/ 142870730 w 303"/>
                <a:gd name="T21" fmla="*/ 1673057992 h 647"/>
                <a:gd name="T22" fmla="*/ 176037137 w 303"/>
                <a:gd name="T23" fmla="*/ 1822438128 h 647"/>
                <a:gd name="T24" fmla="*/ 84191675 w 303"/>
                <a:gd name="T25" fmla="*/ 1855300817 h 647"/>
                <a:gd name="T26" fmla="*/ 94396723 w 303"/>
                <a:gd name="T27" fmla="*/ 1882190182 h 647"/>
                <a:gd name="T28" fmla="*/ 150524516 w 303"/>
                <a:gd name="T29" fmla="*/ 1932978488 h 647"/>
                <a:gd name="T30" fmla="*/ 227062378 w 303"/>
                <a:gd name="T31" fmla="*/ 1849325612 h 647"/>
                <a:gd name="T32" fmla="*/ 244921267 w 303"/>
                <a:gd name="T33" fmla="*/ 1756710868 h 647"/>
                <a:gd name="T34" fmla="*/ 250023791 w 303"/>
                <a:gd name="T35" fmla="*/ 1705920681 h 647"/>
                <a:gd name="T36" fmla="*/ 288292722 w 303"/>
                <a:gd name="T37" fmla="*/ 1679033198 h 647"/>
                <a:gd name="T38" fmla="*/ 311254080 w 303"/>
                <a:gd name="T39" fmla="*/ 1661107581 h 647"/>
                <a:gd name="T40" fmla="*/ 334215439 w 303"/>
                <a:gd name="T41" fmla="*/ 1661107581 h 647"/>
                <a:gd name="T42" fmla="*/ 344420487 w 303"/>
                <a:gd name="T43" fmla="*/ 1723846297 h 647"/>
                <a:gd name="T44" fmla="*/ 420956610 w 303"/>
                <a:gd name="T45" fmla="*/ 1705920681 h 647"/>
                <a:gd name="T46" fmla="*/ 489840794 w 303"/>
                <a:gd name="T47" fmla="*/ 1673057992 h 647"/>
                <a:gd name="T48" fmla="*/ 561276132 w 303"/>
                <a:gd name="T49" fmla="*/ 1601355527 h 647"/>
                <a:gd name="T50" fmla="*/ 632711469 w 303"/>
                <a:gd name="T51" fmla="*/ 1472887669 h 647"/>
                <a:gd name="T52" fmla="*/ 699044283 w 303"/>
                <a:gd name="T53" fmla="*/ 1287656301 h 647"/>
                <a:gd name="T54" fmla="*/ 688839235 w 303"/>
                <a:gd name="T55" fmla="*/ 1159190325 h 647"/>
                <a:gd name="T56" fmla="*/ 732210690 w 303"/>
                <a:gd name="T57" fmla="*/ 1054623289 h 647"/>
                <a:gd name="T58" fmla="*/ 727108166 w 303"/>
                <a:gd name="T59" fmla="*/ 911218123 h 647"/>
                <a:gd name="T60" fmla="*/ 767928359 w 303"/>
                <a:gd name="T61" fmla="*/ 657272833 h 647"/>
                <a:gd name="T62" fmla="*/ 762825835 w 303"/>
                <a:gd name="T63" fmla="*/ 382413265 h 647"/>
                <a:gd name="T64" fmla="*/ 767928359 w 303"/>
                <a:gd name="T65" fmla="*/ 209132249 h 647"/>
                <a:gd name="T66" fmla="*/ 722005642 w 303"/>
                <a:gd name="T67" fmla="*/ 161330606 h 647"/>
                <a:gd name="T68" fmla="*/ 670980400 w 303"/>
                <a:gd name="T69" fmla="*/ 188218089 h 647"/>
                <a:gd name="T70" fmla="*/ 660775352 w 303"/>
                <a:gd name="T71" fmla="*/ 122490800 h 647"/>
                <a:gd name="T72" fmla="*/ 622506421 w 303"/>
                <a:gd name="T73" fmla="*/ 71702495 h 647"/>
                <a:gd name="T74" fmla="*/ 604647587 w 303"/>
                <a:gd name="T75" fmla="*/ 26887491 h 647"/>
                <a:gd name="T76" fmla="*/ 576583704 w 303"/>
                <a:gd name="T77" fmla="*/ 5975207 h 647"/>
                <a:gd name="T78" fmla="*/ 515353415 w 303"/>
                <a:gd name="T79" fmla="*/ 50788320 h 647"/>
                <a:gd name="T80" fmla="*/ 456674387 w 303"/>
                <a:gd name="T81" fmla="*/ 122490800 h 647"/>
                <a:gd name="T82" fmla="*/ 477084484 w 303"/>
                <a:gd name="T83" fmla="*/ 164317267 h 647"/>
                <a:gd name="T84" fmla="*/ 494943318 w 303"/>
                <a:gd name="T85" fmla="*/ 209132249 h 647"/>
                <a:gd name="T86" fmla="*/ 538314773 w 303"/>
                <a:gd name="T87" fmla="*/ 203157044 h 647"/>
                <a:gd name="T88" fmla="*/ 576583704 w 303"/>
                <a:gd name="T89" fmla="*/ 227057865 h 647"/>
                <a:gd name="T90" fmla="*/ 561276132 w 303"/>
                <a:gd name="T91" fmla="*/ 307722257 h 647"/>
                <a:gd name="T92" fmla="*/ 515353415 w 303"/>
                <a:gd name="T93" fmla="*/ 337598284 h 647"/>
                <a:gd name="T94" fmla="*/ 489840794 w 303"/>
                <a:gd name="T95" fmla="*/ 358512444 h 647"/>
                <a:gd name="T96" fmla="*/ 528109725 w 303"/>
                <a:gd name="T97" fmla="*/ 454115731 h 647"/>
                <a:gd name="T98" fmla="*/ 482187008 w 303"/>
                <a:gd name="T99" fmla="*/ 513867903 h 647"/>
                <a:gd name="T100" fmla="*/ 428610396 w 303"/>
                <a:gd name="T101" fmla="*/ 519843108 h 647"/>
                <a:gd name="T102" fmla="*/ 387790203 w 303"/>
                <a:gd name="T103" fmla="*/ 552705797 h 647"/>
                <a:gd name="T104" fmla="*/ 329112915 w 303"/>
                <a:gd name="T105" fmla="*/ 579595162 h 647"/>
                <a:gd name="T106" fmla="*/ 272985149 w 303"/>
                <a:gd name="T107" fmla="*/ 528804975 h 647"/>
                <a:gd name="T108" fmla="*/ 265331363 w 303"/>
                <a:gd name="T109" fmla="*/ 546730592 h 647"/>
                <a:gd name="T110" fmla="*/ 232164956 w 303"/>
                <a:gd name="T111" fmla="*/ 612457851 h 647"/>
                <a:gd name="T112" fmla="*/ 232164956 w 303"/>
                <a:gd name="T113" fmla="*/ 669223244 h 647"/>
                <a:gd name="T114" fmla="*/ 227062378 w 303"/>
                <a:gd name="T115" fmla="*/ 749887576 h 6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3"/>
                <a:gd name="T175" fmla="*/ 0 h 647"/>
                <a:gd name="T176" fmla="*/ 303 w 303"/>
                <a:gd name="T177" fmla="*/ 647 h 6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3" h="647">
                  <a:moveTo>
                    <a:pt x="80" y="261"/>
                  </a:moveTo>
                  <a:lnTo>
                    <a:pt x="85" y="270"/>
                  </a:lnTo>
                  <a:lnTo>
                    <a:pt x="93" y="277"/>
                  </a:lnTo>
                  <a:lnTo>
                    <a:pt x="94" y="283"/>
                  </a:lnTo>
                  <a:lnTo>
                    <a:pt x="96" y="286"/>
                  </a:lnTo>
                  <a:lnTo>
                    <a:pt x="96" y="292"/>
                  </a:lnTo>
                  <a:lnTo>
                    <a:pt x="96" y="298"/>
                  </a:lnTo>
                  <a:lnTo>
                    <a:pt x="89" y="310"/>
                  </a:lnTo>
                  <a:lnTo>
                    <a:pt x="85" y="323"/>
                  </a:lnTo>
                  <a:lnTo>
                    <a:pt x="85" y="333"/>
                  </a:lnTo>
                  <a:lnTo>
                    <a:pt x="87" y="344"/>
                  </a:lnTo>
                  <a:lnTo>
                    <a:pt x="93" y="353"/>
                  </a:lnTo>
                  <a:lnTo>
                    <a:pt x="98" y="362"/>
                  </a:lnTo>
                  <a:lnTo>
                    <a:pt x="96" y="366"/>
                  </a:lnTo>
                  <a:lnTo>
                    <a:pt x="94" y="370"/>
                  </a:lnTo>
                  <a:lnTo>
                    <a:pt x="93" y="375"/>
                  </a:lnTo>
                  <a:lnTo>
                    <a:pt x="93" y="381"/>
                  </a:lnTo>
                  <a:lnTo>
                    <a:pt x="91" y="392"/>
                  </a:lnTo>
                  <a:lnTo>
                    <a:pt x="89" y="403"/>
                  </a:lnTo>
                  <a:lnTo>
                    <a:pt x="72" y="405"/>
                  </a:lnTo>
                  <a:lnTo>
                    <a:pt x="57" y="408"/>
                  </a:lnTo>
                  <a:lnTo>
                    <a:pt x="43" y="407"/>
                  </a:lnTo>
                  <a:lnTo>
                    <a:pt x="28" y="407"/>
                  </a:lnTo>
                  <a:lnTo>
                    <a:pt x="24" y="425"/>
                  </a:lnTo>
                  <a:lnTo>
                    <a:pt x="21" y="440"/>
                  </a:lnTo>
                  <a:lnTo>
                    <a:pt x="8" y="453"/>
                  </a:lnTo>
                  <a:lnTo>
                    <a:pt x="0" y="462"/>
                  </a:lnTo>
                  <a:lnTo>
                    <a:pt x="9" y="473"/>
                  </a:lnTo>
                  <a:lnTo>
                    <a:pt x="24" y="486"/>
                  </a:lnTo>
                  <a:lnTo>
                    <a:pt x="32" y="501"/>
                  </a:lnTo>
                  <a:lnTo>
                    <a:pt x="41" y="519"/>
                  </a:lnTo>
                  <a:lnTo>
                    <a:pt x="48" y="540"/>
                  </a:lnTo>
                  <a:lnTo>
                    <a:pt x="56" y="560"/>
                  </a:lnTo>
                  <a:lnTo>
                    <a:pt x="63" y="580"/>
                  </a:lnTo>
                  <a:lnTo>
                    <a:pt x="67" y="597"/>
                  </a:lnTo>
                  <a:lnTo>
                    <a:pt x="69" y="610"/>
                  </a:lnTo>
                  <a:lnTo>
                    <a:pt x="69" y="617"/>
                  </a:lnTo>
                  <a:lnTo>
                    <a:pt x="52" y="619"/>
                  </a:lnTo>
                  <a:lnTo>
                    <a:pt x="33" y="621"/>
                  </a:lnTo>
                  <a:lnTo>
                    <a:pt x="33" y="623"/>
                  </a:lnTo>
                  <a:lnTo>
                    <a:pt x="35" y="626"/>
                  </a:lnTo>
                  <a:lnTo>
                    <a:pt x="37" y="630"/>
                  </a:lnTo>
                  <a:lnTo>
                    <a:pt x="43" y="634"/>
                  </a:lnTo>
                  <a:lnTo>
                    <a:pt x="52" y="643"/>
                  </a:lnTo>
                  <a:lnTo>
                    <a:pt x="59" y="647"/>
                  </a:lnTo>
                  <a:lnTo>
                    <a:pt x="78" y="641"/>
                  </a:lnTo>
                  <a:lnTo>
                    <a:pt x="91" y="636"/>
                  </a:lnTo>
                  <a:lnTo>
                    <a:pt x="89" y="619"/>
                  </a:lnTo>
                  <a:lnTo>
                    <a:pt x="89" y="604"/>
                  </a:lnTo>
                  <a:lnTo>
                    <a:pt x="93" y="597"/>
                  </a:lnTo>
                  <a:lnTo>
                    <a:pt x="96" y="588"/>
                  </a:lnTo>
                  <a:lnTo>
                    <a:pt x="98" y="584"/>
                  </a:lnTo>
                  <a:lnTo>
                    <a:pt x="98" y="578"/>
                  </a:lnTo>
                  <a:lnTo>
                    <a:pt x="98" y="571"/>
                  </a:lnTo>
                  <a:lnTo>
                    <a:pt x="96" y="562"/>
                  </a:lnTo>
                  <a:lnTo>
                    <a:pt x="105" y="562"/>
                  </a:lnTo>
                  <a:lnTo>
                    <a:pt x="113" y="562"/>
                  </a:lnTo>
                  <a:lnTo>
                    <a:pt x="117" y="562"/>
                  </a:lnTo>
                  <a:lnTo>
                    <a:pt x="118" y="560"/>
                  </a:lnTo>
                  <a:lnTo>
                    <a:pt x="122" y="556"/>
                  </a:lnTo>
                  <a:lnTo>
                    <a:pt x="124" y="553"/>
                  </a:lnTo>
                  <a:lnTo>
                    <a:pt x="128" y="554"/>
                  </a:lnTo>
                  <a:lnTo>
                    <a:pt x="131" y="556"/>
                  </a:lnTo>
                  <a:lnTo>
                    <a:pt x="131" y="564"/>
                  </a:lnTo>
                  <a:lnTo>
                    <a:pt x="131" y="569"/>
                  </a:lnTo>
                  <a:lnTo>
                    <a:pt x="135" y="577"/>
                  </a:lnTo>
                  <a:lnTo>
                    <a:pt x="141" y="578"/>
                  </a:lnTo>
                  <a:lnTo>
                    <a:pt x="152" y="575"/>
                  </a:lnTo>
                  <a:lnTo>
                    <a:pt x="165" y="571"/>
                  </a:lnTo>
                  <a:lnTo>
                    <a:pt x="176" y="569"/>
                  </a:lnTo>
                  <a:lnTo>
                    <a:pt x="189" y="569"/>
                  </a:lnTo>
                  <a:lnTo>
                    <a:pt x="192" y="560"/>
                  </a:lnTo>
                  <a:lnTo>
                    <a:pt x="198" y="551"/>
                  </a:lnTo>
                  <a:lnTo>
                    <a:pt x="209" y="541"/>
                  </a:lnTo>
                  <a:lnTo>
                    <a:pt x="220" y="536"/>
                  </a:lnTo>
                  <a:lnTo>
                    <a:pt x="231" y="528"/>
                  </a:lnTo>
                  <a:lnTo>
                    <a:pt x="238" y="519"/>
                  </a:lnTo>
                  <a:lnTo>
                    <a:pt x="248" y="493"/>
                  </a:lnTo>
                  <a:lnTo>
                    <a:pt x="259" y="464"/>
                  </a:lnTo>
                  <a:lnTo>
                    <a:pt x="268" y="443"/>
                  </a:lnTo>
                  <a:lnTo>
                    <a:pt x="274" y="431"/>
                  </a:lnTo>
                  <a:lnTo>
                    <a:pt x="274" y="416"/>
                  </a:lnTo>
                  <a:lnTo>
                    <a:pt x="272" y="403"/>
                  </a:lnTo>
                  <a:lnTo>
                    <a:pt x="270" y="388"/>
                  </a:lnTo>
                  <a:lnTo>
                    <a:pt x="268" y="373"/>
                  </a:lnTo>
                  <a:lnTo>
                    <a:pt x="277" y="362"/>
                  </a:lnTo>
                  <a:lnTo>
                    <a:pt x="287" y="353"/>
                  </a:lnTo>
                  <a:lnTo>
                    <a:pt x="283" y="338"/>
                  </a:lnTo>
                  <a:lnTo>
                    <a:pt x="277" y="323"/>
                  </a:lnTo>
                  <a:lnTo>
                    <a:pt x="285" y="305"/>
                  </a:lnTo>
                  <a:lnTo>
                    <a:pt x="292" y="281"/>
                  </a:lnTo>
                  <a:lnTo>
                    <a:pt x="296" y="253"/>
                  </a:lnTo>
                  <a:lnTo>
                    <a:pt x="301" y="220"/>
                  </a:lnTo>
                  <a:lnTo>
                    <a:pt x="303" y="188"/>
                  </a:lnTo>
                  <a:lnTo>
                    <a:pt x="303" y="157"/>
                  </a:lnTo>
                  <a:lnTo>
                    <a:pt x="299" y="128"/>
                  </a:lnTo>
                  <a:lnTo>
                    <a:pt x="292" y="102"/>
                  </a:lnTo>
                  <a:lnTo>
                    <a:pt x="298" y="83"/>
                  </a:lnTo>
                  <a:lnTo>
                    <a:pt x="301" y="70"/>
                  </a:lnTo>
                  <a:lnTo>
                    <a:pt x="301" y="57"/>
                  </a:lnTo>
                  <a:lnTo>
                    <a:pt x="299" y="46"/>
                  </a:lnTo>
                  <a:lnTo>
                    <a:pt x="283" y="54"/>
                  </a:lnTo>
                  <a:lnTo>
                    <a:pt x="272" y="57"/>
                  </a:lnTo>
                  <a:lnTo>
                    <a:pt x="266" y="61"/>
                  </a:lnTo>
                  <a:lnTo>
                    <a:pt x="263" y="63"/>
                  </a:lnTo>
                  <a:lnTo>
                    <a:pt x="259" y="61"/>
                  </a:lnTo>
                  <a:lnTo>
                    <a:pt x="259" y="57"/>
                  </a:lnTo>
                  <a:lnTo>
                    <a:pt x="259" y="41"/>
                  </a:lnTo>
                  <a:lnTo>
                    <a:pt x="255" y="31"/>
                  </a:lnTo>
                  <a:lnTo>
                    <a:pt x="251" y="28"/>
                  </a:lnTo>
                  <a:lnTo>
                    <a:pt x="244" y="24"/>
                  </a:lnTo>
                  <a:lnTo>
                    <a:pt x="240" y="18"/>
                  </a:lnTo>
                  <a:lnTo>
                    <a:pt x="238" y="13"/>
                  </a:lnTo>
                  <a:lnTo>
                    <a:pt x="237" y="9"/>
                  </a:lnTo>
                  <a:lnTo>
                    <a:pt x="235" y="7"/>
                  </a:lnTo>
                  <a:lnTo>
                    <a:pt x="231" y="4"/>
                  </a:lnTo>
                  <a:lnTo>
                    <a:pt x="226" y="2"/>
                  </a:lnTo>
                  <a:lnTo>
                    <a:pt x="218" y="0"/>
                  </a:lnTo>
                  <a:lnTo>
                    <a:pt x="211" y="0"/>
                  </a:lnTo>
                  <a:lnTo>
                    <a:pt x="202" y="17"/>
                  </a:lnTo>
                  <a:lnTo>
                    <a:pt x="192" y="35"/>
                  </a:lnTo>
                  <a:lnTo>
                    <a:pt x="187" y="37"/>
                  </a:lnTo>
                  <a:lnTo>
                    <a:pt x="179" y="41"/>
                  </a:lnTo>
                  <a:lnTo>
                    <a:pt x="179" y="44"/>
                  </a:lnTo>
                  <a:lnTo>
                    <a:pt x="181" y="50"/>
                  </a:lnTo>
                  <a:lnTo>
                    <a:pt x="187" y="55"/>
                  </a:lnTo>
                  <a:lnTo>
                    <a:pt x="190" y="59"/>
                  </a:lnTo>
                  <a:lnTo>
                    <a:pt x="192" y="67"/>
                  </a:lnTo>
                  <a:lnTo>
                    <a:pt x="194" y="70"/>
                  </a:lnTo>
                  <a:lnTo>
                    <a:pt x="198" y="72"/>
                  </a:lnTo>
                  <a:lnTo>
                    <a:pt x="202" y="74"/>
                  </a:lnTo>
                  <a:lnTo>
                    <a:pt x="211" y="68"/>
                  </a:lnTo>
                  <a:lnTo>
                    <a:pt x="218" y="65"/>
                  </a:lnTo>
                  <a:lnTo>
                    <a:pt x="224" y="70"/>
                  </a:lnTo>
                  <a:lnTo>
                    <a:pt x="226" y="76"/>
                  </a:lnTo>
                  <a:lnTo>
                    <a:pt x="227" y="83"/>
                  </a:lnTo>
                  <a:lnTo>
                    <a:pt x="226" y="91"/>
                  </a:lnTo>
                  <a:lnTo>
                    <a:pt x="220" y="103"/>
                  </a:lnTo>
                  <a:lnTo>
                    <a:pt x="214" y="109"/>
                  </a:lnTo>
                  <a:lnTo>
                    <a:pt x="209" y="111"/>
                  </a:lnTo>
                  <a:lnTo>
                    <a:pt x="202" y="113"/>
                  </a:lnTo>
                  <a:lnTo>
                    <a:pt x="198" y="115"/>
                  </a:lnTo>
                  <a:lnTo>
                    <a:pt x="194" y="116"/>
                  </a:lnTo>
                  <a:lnTo>
                    <a:pt x="192" y="120"/>
                  </a:lnTo>
                  <a:lnTo>
                    <a:pt x="190" y="124"/>
                  </a:lnTo>
                  <a:lnTo>
                    <a:pt x="200" y="137"/>
                  </a:lnTo>
                  <a:lnTo>
                    <a:pt x="207" y="152"/>
                  </a:lnTo>
                  <a:lnTo>
                    <a:pt x="200" y="161"/>
                  </a:lnTo>
                  <a:lnTo>
                    <a:pt x="194" y="168"/>
                  </a:lnTo>
                  <a:lnTo>
                    <a:pt x="189" y="172"/>
                  </a:lnTo>
                  <a:lnTo>
                    <a:pt x="185" y="174"/>
                  </a:lnTo>
                  <a:lnTo>
                    <a:pt x="176" y="172"/>
                  </a:lnTo>
                  <a:lnTo>
                    <a:pt x="168" y="174"/>
                  </a:lnTo>
                  <a:lnTo>
                    <a:pt x="165" y="179"/>
                  </a:lnTo>
                  <a:lnTo>
                    <a:pt x="161" y="187"/>
                  </a:lnTo>
                  <a:lnTo>
                    <a:pt x="152" y="185"/>
                  </a:lnTo>
                  <a:lnTo>
                    <a:pt x="144" y="185"/>
                  </a:lnTo>
                  <a:lnTo>
                    <a:pt x="137" y="190"/>
                  </a:lnTo>
                  <a:lnTo>
                    <a:pt x="129" y="194"/>
                  </a:lnTo>
                  <a:lnTo>
                    <a:pt x="122" y="187"/>
                  </a:lnTo>
                  <a:lnTo>
                    <a:pt x="111" y="177"/>
                  </a:lnTo>
                  <a:lnTo>
                    <a:pt x="107" y="177"/>
                  </a:lnTo>
                  <a:lnTo>
                    <a:pt x="105" y="179"/>
                  </a:lnTo>
                  <a:lnTo>
                    <a:pt x="104" y="181"/>
                  </a:lnTo>
                  <a:lnTo>
                    <a:pt x="104" y="183"/>
                  </a:lnTo>
                  <a:lnTo>
                    <a:pt x="102" y="188"/>
                  </a:lnTo>
                  <a:lnTo>
                    <a:pt x="96" y="196"/>
                  </a:lnTo>
                  <a:lnTo>
                    <a:pt x="91" y="205"/>
                  </a:lnTo>
                  <a:lnTo>
                    <a:pt x="89" y="211"/>
                  </a:lnTo>
                  <a:lnTo>
                    <a:pt x="89" y="218"/>
                  </a:lnTo>
                  <a:lnTo>
                    <a:pt x="91" y="224"/>
                  </a:lnTo>
                  <a:lnTo>
                    <a:pt x="96" y="233"/>
                  </a:lnTo>
                  <a:lnTo>
                    <a:pt x="96" y="240"/>
                  </a:lnTo>
                  <a:lnTo>
                    <a:pt x="89" y="251"/>
                  </a:lnTo>
                  <a:lnTo>
                    <a:pt x="80" y="261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0" name="Freeform 12"/>
            <p:cNvSpPr>
              <a:spLocks noEditPoints="1"/>
            </p:cNvSpPr>
            <p:nvPr/>
          </p:nvSpPr>
          <p:spPr bwMode="auto">
            <a:xfrm>
              <a:off x="8796341" y="3146338"/>
              <a:ext cx="1334307" cy="2608392"/>
            </a:xfrm>
            <a:custGeom>
              <a:avLst/>
              <a:gdLst>
                <a:gd name="T0" fmla="*/ 1354580478 w 768"/>
                <a:gd name="T1" fmla="*/ 2147483647 h 1386"/>
                <a:gd name="T2" fmla="*/ 1420781543 w 768"/>
                <a:gd name="T3" fmla="*/ 2147483647 h 1386"/>
                <a:gd name="T4" fmla="*/ 1542999161 w 768"/>
                <a:gd name="T5" fmla="*/ 2147483647 h 1386"/>
                <a:gd name="T6" fmla="*/ 1703409567 w 768"/>
                <a:gd name="T7" fmla="*/ 2147483647 h 1386"/>
                <a:gd name="T8" fmla="*/ 1764518376 w 768"/>
                <a:gd name="T9" fmla="*/ 2147483647 h 1386"/>
                <a:gd name="T10" fmla="*/ 1670309034 w 768"/>
                <a:gd name="T11" fmla="*/ 2147483647 h 1386"/>
                <a:gd name="T12" fmla="*/ 1833266871 w 768"/>
                <a:gd name="T13" fmla="*/ 2147483647 h 1386"/>
                <a:gd name="T14" fmla="*/ 1942752980 w 768"/>
                <a:gd name="T15" fmla="*/ 2147483647 h 1386"/>
                <a:gd name="T16" fmla="*/ 1881644172 w 768"/>
                <a:gd name="T17" fmla="*/ 2147483647 h 1386"/>
                <a:gd name="T18" fmla="*/ 1782342140 w 768"/>
                <a:gd name="T19" fmla="*/ 2147483647 h 1386"/>
                <a:gd name="T20" fmla="*/ 1677948287 w 768"/>
                <a:gd name="T21" fmla="*/ 2147483647 h 1386"/>
                <a:gd name="T22" fmla="*/ 1537906905 w 768"/>
                <a:gd name="T23" fmla="*/ 2147483647 h 1386"/>
                <a:gd name="T24" fmla="*/ 1415689287 w 768"/>
                <a:gd name="T25" fmla="*/ 2124187315 h 1386"/>
                <a:gd name="T26" fmla="*/ 1260371137 w 768"/>
                <a:gd name="T27" fmla="*/ 2064437092 h 1386"/>
                <a:gd name="T28" fmla="*/ 1155975546 w 768"/>
                <a:gd name="T29" fmla="*/ 2147483647 h 1386"/>
                <a:gd name="T30" fmla="*/ 1153430287 w 768"/>
                <a:gd name="T31" fmla="*/ 2147483647 h 1386"/>
                <a:gd name="T32" fmla="*/ 1066858461 w 768"/>
                <a:gd name="T33" fmla="*/ 2147483647 h 1386"/>
                <a:gd name="T34" fmla="*/ 1026120413 w 768"/>
                <a:gd name="T35" fmla="*/ 2147483647 h 1386"/>
                <a:gd name="T36" fmla="*/ 1005749652 w 768"/>
                <a:gd name="T37" fmla="*/ 2147483647 h 1386"/>
                <a:gd name="T38" fmla="*/ 908994835 w 768"/>
                <a:gd name="T39" fmla="*/ 2147483647 h 1386"/>
                <a:gd name="T40" fmla="*/ 776592705 w 768"/>
                <a:gd name="T41" fmla="*/ 2147483647 h 1386"/>
                <a:gd name="T42" fmla="*/ 756221944 w 768"/>
                <a:gd name="T43" fmla="*/ 2001696441 h 1386"/>
                <a:gd name="T44" fmla="*/ 822423009 w 768"/>
                <a:gd name="T45" fmla="*/ 1714885869 h 1386"/>
                <a:gd name="T46" fmla="*/ 814785493 w 768"/>
                <a:gd name="T47" fmla="*/ 1544593313 h 1386"/>
                <a:gd name="T48" fmla="*/ 860617534 w 768"/>
                <a:gd name="T49" fmla="*/ 1362348453 h 1386"/>
                <a:gd name="T50" fmla="*/ 888625811 w 768"/>
                <a:gd name="T51" fmla="*/ 866405750 h 1386"/>
                <a:gd name="T52" fmla="*/ 1153430287 w 768"/>
                <a:gd name="T53" fmla="*/ 516856880 h 1386"/>
                <a:gd name="T54" fmla="*/ 1204354584 w 768"/>
                <a:gd name="T55" fmla="*/ 513868334 h 1386"/>
                <a:gd name="T56" fmla="*/ 1153430287 w 768"/>
                <a:gd name="T57" fmla="*/ 334611903 h 1386"/>
                <a:gd name="T58" fmla="*/ 987927625 w 768"/>
                <a:gd name="T59" fmla="*/ 280835009 h 1386"/>
                <a:gd name="T60" fmla="*/ 776592705 w 768"/>
                <a:gd name="T61" fmla="*/ 0 h 1386"/>
                <a:gd name="T62" fmla="*/ 715483896 w 768"/>
                <a:gd name="T63" fmla="*/ 158342195 h 1386"/>
                <a:gd name="T64" fmla="*/ 565258002 w 768"/>
                <a:gd name="T65" fmla="*/ 182243037 h 1386"/>
                <a:gd name="T66" fmla="*/ 338644685 w 768"/>
                <a:gd name="T67" fmla="*/ 262909377 h 1386"/>
                <a:gd name="T68" fmla="*/ 305544153 w 768"/>
                <a:gd name="T69" fmla="*/ 749888206 h 1386"/>
                <a:gd name="T70" fmla="*/ 471046923 w 768"/>
                <a:gd name="T71" fmla="*/ 1048648963 h 1386"/>
                <a:gd name="T72" fmla="*/ 361560706 w 768"/>
                <a:gd name="T73" fmla="*/ 1198029225 h 1386"/>
                <a:gd name="T74" fmla="*/ 173141969 w 768"/>
                <a:gd name="T75" fmla="*/ 1350398032 h 1386"/>
                <a:gd name="T76" fmla="*/ 22916027 w 768"/>
                <a:gd name="T77" fmla="*/ 1440026189 h 1386"/>
                <a:gd name="T78" fmla="*/ 10184515 w 768"/>
                <a:gd name="T79" fmla="*/ 1687998363 h 1386"/>
                <a:gd name="T80" fmla="*/ 56016566 w 768"/>
                <a:gd name="T81" fmla="*/ 2031572494 h 1386"/>
                <a:gd name="T82" fmla="*/ 160410460 w 768"/>
                <a:gd name="T83" fmla="*/ 2147483647 h 1386"/>
                <a:gd name="T84" fmla="*/ 376837474 w 768"/>
                <a:gd name="T85" fmla="*/ 2147483647 h 1386"/>
                <a:gd name="T86" fmla="*/ 277535876 w 768"/>
                <a:gd name="T87" fmla="*/ 2147483647 h 1386"/>
                <a:gd name="T88" fmla="*/ 277535876 w 768"/>
                <a:gd name="T89" fmla="*/ 2147483647 h 1386"/>
                <a:gd name="T90" fmla="*/ 427761770 w 768"/>
                <a:gd name="T91" fmla="*/ 2147483647 h 1386"/>
                <a:gd name="T92" fmla="*/ 572895517 w 768"/>
                <a:gd name="T93" fmla="*/ 2147483647 h 1386"/>
                <a:gd name="T94" fmla="*/ 794414732 w 768"/>
                <a:gd name="T95" fmla="*/ 2147483647 h 1386"/>
                <a:gd name="T96" fmla="*/ 850431285 w 768"/>
                <a:gd name="T97" fmla="*/ 2147483647 h 1386"/>
                <a:gd name="T98" fmla="*/ 720576152 w 768"/>
                <a:gd name="T99" fmla="*/ 2147483647 h 1386"/>
                <a:gd name="T100" fmla="*/ 577987773 w 768"/>
                <a:gd name="T101" fmla="*/ 2147483647 h 1386"/>
                <a:gd name="T102" fmla="*/ 644188838 w 768"/>
                <a:gd name="T103" fmla="*/ 2147483647 h 1386"/>
                <a:gd name="T104" fmla="*/ 817330753 w 768"/>
                <a:gd name="T105" fmla="*/ 2147483647 h 1386"/>
                <a:gd name="T106" fmla="*/ 845339029 w 768"/>
                <a:gd name="T107" fmla="*/ 2147483647 h 1386"/>
                <a:gd name="T108" fmla="*/ 965011605 w 768"/>
                <a:gd name="T109" fmla="*/ 2147483647 h 1386"/>
                <a:gd name="T110" fmla="*/ 1237455116 w 768"/>
                <a:gd name="T111" fmla="*/ 2147483647 h 1386"/>
                <a:gd name="T112" fmla="*/ 1331664458 w 768"/>
                <a:gd name="T113" fmla="*/ 2147483647 h 1386"/>
                <a:gd name="T114" fmla="*/ 845339029 w 768"/>
                <a:gd name="T115" fmla="*/ 2118212104 h 1386"/>
                <a:gd name="T116" fmla="*/ 993019881 w 768"/>
                <a:gd name="T117" fmla="*/ 2046511461 h 1386"/>
                <a:gd name="T118" fmla="*/ 916632567 w 768"/>
                <a:gd name="T119" fmla="*/ 2124187315 h 1386"/>
                <a:gd name="T120" fmla="*/ 982835369 w 768"/>
                <a:gd name="T121" fmla="*/ 2147483647 h 1386"/>
                <a:gd name="T122" fmla="*/ 1021028158 w 768"/>
                <a:gd name="T123" fmla="*/ 2147483647 h 138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8"/>
                <a:gd name="T187" fmla="*/ 0 h 1386"/>
                <a:gd name="T188" fmla="*/ 768 w 768"/>
                <a:gd name="T189" fmla="*/ 1386 h 138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8" h="1386">
                  <a:moveTo>
                    <a:pt x="523" y="1221"/>
                  </a:moveTo>
                  <a:lnTo>
                    <a:pt x="519" y="1232"/>
                  </a:lnTo>
                  <a:lnTo>
                    <a:pt x="519" y="1243"/>
                  </a:lnTo>
                  <a:lnTo>
                    <a:pt x="519" y="1254"/>
                  </a:lnTo>
                  <a:lnTo>
                    <a:pt x="521" y="1265"/>
                  </a:lnTo>
                  <a:lnTo>
                    <a:pt x="536" y="1284"/>
                  </a:lnTo>
                  <a:lnTo>
                    <a:pt x="545" y="1295"/>
                  </a:lnTo>
                  <a:lnTo>
                    <a:pt x="536" y="1310"/>
                  </a:lnTo>
                  <a:lnTo>
                    <a:pt x="526" y="1330"/>
                  </a:lnTo>
                  <a:lnTo>
                    <a:pt x="526" y="1336"/>
                  </a:lnTo>
                  <a:lnTo>
                    <a:pt x="528" y="1339"/>
                  </a:lnTo>
                  <a:lnTo>
                    <a:pt x="532" y="1343"/>
                  </a:lnTo>
                  <a:lnTo>
                    <a:pt x="534" y="1345"/>
                  </a:lnTo>
                  <a:lnTo>
                    <a:pt x="541" y="1349"/>
                  </a:lnTo>
                  <a:lnTo>
                    <a:pt x="545" y="1354"/>
                  </a:lnTo>
                  <a:lnTo>
                    <a:pt x="545" y="1367"/>
                  </a:lnTo>
                  <a:lnTo>
                    <a:pt x="547" y="1382"/>
                  </a:lnTo>
                  <a:lnTo>
                    <a:pt x="549" y="1384"/>
                  </a:lnTo>
                  <a:lnTo>
                    <a:pt x="549" y="1386"/>
                  </a:lnTo>
                  <a:lnTo>
                    <a:pt x="558" y="1376"/>
                  </a:lnTo>
                  <a:lnTo>
                    <a:pt x="565" y="1365"/>
                  </a:lnTo>
                  <a:lnTo>
                    <a:pt x="565" y="1358"/>
                  </a:lnTo>
                  <a:lnTo>
                    <a:pt x="560" y="1349"/>
                  </a:lnTo>
                  <a:lnTo>
                    <a:pt x="558" y="1343"/>
                  </a:lnTo>
                  <a:lnTo>
                    <a:pt x="558" y="1336"/>
                  </a:lnTo>
                  <a:lnTo>
                    <a:pt x="560" y="1330"/>
                  </a:lnTo>
                  <a:lnTo>
                    <a:pt x="565" y="1321"/>
                  </a:lnTo>
                  <a:lnTo>
                    <a:pt x="571" y="1313"/>
                  </a:lnTo>
                  <a:lnTo>
                    <a:pt x="573" y="1308"/>
                  </a:lnTo>
                  <a:lnTo>
                    <a:pt x="573" y="1306"/>
                  </a:lnTo>
                  <a:lnTo>
                    <a:pt x="574" y="1304"/>
                  </a:lnTo>
                  <a:lnTo>
                    <a:pt x="576" y="1302"/>
                  </a:lnTo>
                  <a:lnTo>
                    <a:pt x="580" y="1302"/>
                  </a:lnTo>
                  <a:lnTo>
                    <a:pt x="591" y="1312"/>
                  </a:lnTo>
                  <a:lnTo>
                    <a:pt x="598" y="1319"/>
                  </a:lnTo>
                  <a:lnTo>
                    <a:pt x="606" y="1315"/>
                  </a:lnTo>
                  <a:lnTo>
                    <a:pt x="613" y="1310"/>
                  </a:lnTo>
                  <a:lnTo>
                    <a:pt x="621" y="1310"/>
                  </a:lnTo>
                  <a:lnTo>
                    <a:pt x="630" y="1312"/>
                  </a:lnTo>
                  <a:lnTo>
                    <a:pt x="634" y="1304"/>
                  </a:lnTo>
                  <a:lnTo>
                    <a:pt x="637" y="1299"/>
                  </a:lnTo>
                  <a:lnTo>
                    <a:pt x="645" y="1297"/>
                  </a:lnTo>
                  <a:lnTo>
                    <a:pt x="654" y="1299"/>
                  </a:lnTo>
                  <a:lnTo>
                    <a:pt x="658" y="1297"/>
                  </a:lnTo>
                  <a:lnTo>
                    <a:pt x="663" y="1293"/>
                  </a:lnTo>
                  <a:lnTo>
                    <a:pt x="669" y="1286"/>
                  </a:lnTo>
                  <a:lnTo>
                    <a:pt x="676" y="1277"/>
                  </a:lnTo>
                  <a:lnTo>
                    <a:pt x="669" y="1262"/>
                  </a:lnTo>
                  <a:lnTo>
                    <a:pt x="659" y="1249"/>
                  </a:lnTo>
                  <a:lnTo>
                    <a:pt x="661" y="1245"/>
                  </a:lnTo>
                  <a:lnTo>
                    <a:pt x="663" y="1241"/>
                  </a:lnTo>
                  <a:lnTo>
                    <a:pt x="667" y="1240"/>
                  </a:lnTo>
                  <a:lnTo>
                    <a:pt x="671" y="1238"/>
                  </a:lnTo>
                  <a:lnTo>
                    <a:pt x="678" y="1236"/>
                  </a:lnTo>
                  <a:lnTo>
                    <a:pt x="683" y="1234"/>
                  </a:lnTo>
                  <a:lnTo>
                    <a:pt x="689" y="1228"/>
                  </a:lnTo>
                  <a:lnTo>
                    <a:pt x="695" y="1216"/>
                  </a:lnTo>
                  <a:lnTo>
                    <a:pt x="696" y="1208"/>
                  </a:lnTo>
                  <a:lnTo>
                    <a:pt x="695" y="1201"/>
                  </a:lnTo>
                  <a:lnTo>
                    <a:pt x="693" y="1195"/>
                  </a:lnTo>
                  <a:lnTo>
                    <a:pt x="687" y="1190"/>
                  </a:lnTo>
                  <a:lnTo>
                    <a:pt x="680" y="1193"/>
                  </a:lnTo>
                  <a:lnTo>
                    <a:pt x="671" y="1199"/>
                  </a:lnTo>
                  <a:lnTo>
                    <a:pt x="667" y="1197"/>
                  </a:lnTo>
                  <a:lnTo>
                    <a:pt x="663" y="1195"/>
                  </a:lnTo>
                  <a:lnTo>
                    <a:pt x="661" y="1192"/>
                  </a:lnTo>
                  <a:lnTo>
                    <a:pt x="659" y="1184"/>
                  </a:lnTo>
                  <a:lnTo>
                    <a:pt x="656" y="1180"/>
                  </a:lnTo>
                  <a:lnTo>
                    <a:pt x="650" y="1175"/>
                  </a:lnTo>
                  <a:lnTo>
                    <a:pt x="648" y="1169"/>
                  </a:lnTo>
                  <a:lnTo>
                    <a:pt x="648" y="1166"/>
                  </a:lnTo>
                  <a:lnTo>
                    <a:pt x="656" y="1162"/>
                  </a:lnTo>
                  <a:lnTo>
                    <a:pt x="661" y="1160"/>
                  </a:lnTo>
                  <a:lnTo>
                    <a:pt x="671" y="1142"/>
                  </a:lnTo>
                  <a:lnTo>
                    <a:pt x="680" y="1125"/>
                  </a:lnTo>
                  <a:lnTo>
                    <a:pt x="687" y="1125"/>
                  </a:lnTo>
                  <a:lnTo>
                    <a:pt x="695" y="1127"/>
                  </a:lnTo>
                  <a:lnTo>
                    <a:pt x="700" y="1129"/>
                  </a:lnTo>
                  <a:lnTo>
                    <a:pt x="704" y="1132"/>
                  </a:lnTo>
                  <a:lnTo>
                    <a:pt x="706" y="1134"/>
                  </a:lnTo>
                  <a:lnTo>
                    <a:pt x="707" y="1138"/>
                  </a:lnTo>
                  <a:lnTo>
                    <a:pt x="709" y="1143"/>
                  </a:lnTo>
                  <a:lnTo>
                    <a:pt x="713" y="1149"/>
                  </a:lnTo>
                  <a:lnTo>
                    <a:pt x="720" y="1153"/>
                  </a:lnTo>
                  <a:lnTo>
                    <a:pt x="724" y="1156"/>
                  </a:lnTo>
                  <a:lnTo>
                    <a:pt x="728" y="1166"/>
                  </a:lnTo>
                  <a:lnTo>
                    <a:pt x="728" y="1182"/>
                  </a:lnTo>
                  <a:lnTo>
                    <a:pt x="728" y="1186"/>
                  </a:lnTo>
                  <a:lnTo>
                    <a:pt x="732" y="1188"/>
                  </a:lnTo>
                  <a:lnTo>
                    <a:pt x="735" y="1186"/>
                  </a:lnTo>
                  <a:lnTo>
                    <a:pt x="741" y="1182"/>
                  </a:lnTo>
                  <a:lnTo>
                    <a:pt x="752" y="1179"/>
                  </a:lnTo>
                  <a:lnTo>
                    <a:pt x="768" y="1171"/>
                  </a:lnTo>
                  <a:lnTo>
                    <a:pt x="765" y="1158"/>
                  </a:lnTo>
                  <a:lnTo>
                    <a:pt x="759" y="1143"/>
                  </a:lnTo>
                  <a:lnTo>
                    <a:pt x="763" y="1121"/>
                  </a:lnTo>
                  <a:lnTo>
                    <a:pt x="767" y="1097"/>
                  </a:lnTo>
                  <a:lnTo>
                    <a:pt x="767" y="1086"/>
                  </a:lnTo>
                  <a:lnTo>
                    <a:pt x="767" y="1077"/>
                  </a:lnTo>
                  <a:lnTo>
                    <a:pt x="765" y="1068"/>
                  </a:lnTo>
                  <a:lnTo>
                    <a:pt x="763" y="1060"/>
                  </a:lnTo>
                  <a:lnTo>
                    <a:pt x="761" y="1055"/>
                  </a:lnTo>
                  <a:lnTo>
                    <a:pt x="759" y="1042"/>
                  </a:lnTo>
                  <a:lnTo>
                    <a:pt x="757" y="1034"/>
                  </a:lnTo>
                  <a:lnTo>
                    <a:pt x="752" y="1027"/>
                  </a:lnTo>
                  <a:lnTo>
                    <a:pt x="746" y="1018"/>
                  </a:lnTo>
                  <a:lnTo>
                    <a:pt x="739" y="1007"/>
                  </a:lnTo>
                  <a:lnTo>
                    <a:pt x="739" y="999"/>
                  </a:lnTo>
                  <a:lnTo>
                    <a:pt x="737" y="990"/>
                  </a:lnTo>
                  <a:lnTo>
                    <a:pt x="732" y="985"/>
                  </a:lnTo>
                  <a:lnTo>
                    <a:pt x="726" y="979"/>
                  </a:lnTo>
                  <a:lnTo>
                    <a:pt x="722" y="975"/>
                  </a:lnTo>
                  <a:lnTo>
                    <a:pt x="719" y="973"/>
                  </a:lnTo>
                  <a:lnTo>
                    <a:pt x="717" y="970"/>
                  </a:lnTo>
                  <a:lnTo>
                    <a:pt x="717" y="966"/>
                  </a:lnTo>
                  <a:lnTo>
                    <a:pt x="717" y="961"/>
                  </a:lnTo>
                  <a:lnTo>
                    <a:pt x="717" y="953"/>
                  </a:lnTo>
                  <a:lnTo>
                    <a:pt x="713" y="949"/>
                  </a:lnTo>
                  <a:lnTo>
                    <a:pt x="704" y="946"/>
                  </a:lnTo>
                  <a:lnTo>
                    <a:pt x="700" y="942"/>
                  </a:lnTo>
                  <a:lnTo>
                    <a:pt x="695" y="937"/>
                  </a:lnTo>
                  <a:lnTo>
                    <a:pt x="689" y="929"/>
                  </a:lnTo>
                  <a:lnTo>
                    <a:pt x="683" y="918"/>
                  </a:lnTo>
                  <a:lnTo>
                    <a:pt x="674" y="900"/>
                  </a:lnTo>
                  <a:lnTo>
                    <a:pt x="667" y="887"/>
                  </a:lnTo>
                  <a:lnTo>
                    <a:pt x="663" y="876"/>
                  </a:lnTo>
                  <a:lnTo>
                    <a:pt x="663" y="866"/>
                  </a:lnTo>
                  <a:lnTo>
                    <a:pt x="665" y="861"/>
                  </a:lnTo>
                  <a:lnTo>
                    <a:pt x="669" y="855"/>
                  </a:lnTo>
                  <a:lnTo>
                    <a:pt x="661" y="850"/>
                  </a:lnTo>
                  <a:lnTo>
                    <a:pt x="658" y="844"/>
                  </a:lnTo>
                  <a:lnTo>
                    <a:pt x="659" y="835"/>
                  </a:lnTo>
                  <a:lnTo>
                    <a:pt x="663" y="828"/>
                  </a:lnTo>
                  <a:lnTo>
                    <a:pt x="661" y="820"/>
                  </a:lnTo>
                  <a:lnTo>
                    <a:pt x="661" y="815"/>
                  </a:lnTo>
                  <a:lnTo>
                    <a:pt x="661" y="809"/>
                  </a:lnTo>
                  <a:lnTo>
                    <a:pt x="663" y="800"/>
                  </a:lnTo>
                  <a:lnTo>
                    <a:pt x="656" y="791"/>
                  </a:lnTo>
                  <a:lnTo>
                    <a:pt x="647" y="778"/>
                  </a:lnTo>
                  <a:lnTo>
                    <a:pt x="634" y="776"/>
                  </a:lnTo>
                  <a:lnTo>
                    <a:pt x="628" y="772"/>
                  </a:lnTo>
                  <a:lnTo>
                    <a:pt x="623" y="765"/>
                  </a:lnTo>
                  <a:lnTo>
                    <a:pt x="617" y="746"/>
                  </a:lnTo>
                  <a:lnTo>
                    <a:pt x="604" y="744"/>
                  </a:lnTo>
                  <a:lnTo>
                    <a:pt x="597" y="743"/>
                  </a:lnTo>
                  <a:lnTo>
                    <a:pt x="600" y="737"/>
                  </a:lnTo>
                  <a:lnTo>
                    <a:pt x="602" y="731"/>
                  </a:lnTo>
                  <a:lnTo>
                    <a:pt x="602" y="726"/>
                  </a:lnTo>
                  <a:lnTo>
                    <a:pt x="600" y="720"/>
                  </a:lnTo>
                  <a:lnTo>
                    <a:pt x="597" y="717"/>
                  </a:lnTo>
                  <a:lnTo>
                    <a:pt x="591" y="713"/>
                  </a:lnTo>
                  <a:lnTo>
                    <a:pt x="584" y="713"/>
                  </a:lnTo>
                  <a:lnTo>
                    <a:pt x="576" y="713"/>
                  </a:lnTo>
                  <a:lnTo>
                    <a:pt x="569" y="711"/>
                  </a:lnTo>
                  <a:lnTo>
                    <a:pt x="562" y="711"/>
                  </a:lnTo>
                  <a:lnTo>
                    <a:pt x="556" y="711"/>
                  </a:lnTo>
                  <a:lnTo>
                    <a:pt x="549" y="711"/>
                  </a:lnTo>
                  <a:lnTo>
                    <a:pt x="545" y="707"/>
                  </a:lnTo>
                  <a:lnTo>
                    <a:pt x="541" y="704"/>
                  </a:lnTo>
                  <a:lnTo>
                    <a:pt x="538" y="702"/>
                  </a:lnTo>
                  <a:lnTo>
                    <a:pt x="536" y="700"/>
                  </a:lnTo>
                  <a:lnTo>
                    <a:pt x="530" y="698"/>
                  </a:lnTo>
                  <a:lnTo>
                    <a:pt x="525" y="698"/>
                  </a:lnTo>
                  <a:lnTo>
                    <a:pt x="517" y="693"/>
                  </a:lnTo>
                  <a:lnTo>
                    <a:pt x="512" y="691"/>
                  </a:lnTo>
                  <a:lnTo>
                    <a:pt x="508" y="693"/>
                  </a:lnTo>
                  <a:lnTo>
                    <a:pt x="502" y="694"/>
                  </a:lnTo>
                  <a:lnTo>
                    <a:pt x="495" y="691"/>
                  </a:lnTo>
                  <a:lnTo>
                    <a:pt x="488" y="691"/>
                  </a:lnTo>
                  <a:lnTo>
                    <a:pt x="484" y="693"/>
                  </a:lnTo>
                  <a:lnTo>
                    <a:pt x="480" y="694"/>
                  </a:lnTo>
                  <a:lnTo>
                    <a:pt x="473" y="700"/>
                  </a:lnTo>
                  <a:lnTo>
                    <a:pt x="464" y="709"/>
                  </a:lnTo>
                  <a:lnTo>
                    <a:pt x="458" y="709"/>
                  </a:lnTo>
                  <a:lnTo>
                    <a:pt x="451" y="709"/>
                  </a:lnTo>
                  <a:lnTo>
                    <a:pt x="449" y="709"/>
                  </a:lnTo>
                  <a:lnTo>
                    <a:pt x="447" y="711"/>
                  </a:lnTo>
                  <a:lnTo>
                    <a:pt x="445" y="711"/>
                  </a:lnTo>
                  <a:lnTo>
                    <a:pt x="443" y="713"/>
                  </a:lnTo>
                  <a:lnTo>
                    <a:pt x="454" y="728"/>
                  </a:lnTo>
                  <a:lnTo>
                    <a:pt x="469" y="750"/>
                  </a:lnTo>
                  <a:lnTo>
                    <a:pt x="469" y="755"/>
                  </a:lnTo>
                  <a:lnTo>
                    <a:pt x="469" y="761"/>
                  </a:lnTo>
                  <a:lnTo>
                    <a:pt x="467" y="763"/>
                  </a:lnTo>
                  <a:lnTo>
                    <a:pt x="465" y="767"/>
                  </a:lnTo>
                  <a:lnTo>
                    <a:pt x="462" y="767"/>
                  </a:lnTo>
                  <a:lnTo>
                    <a:pt x="460" y="767"/>
                  </a:lnTo>
                  <a:lnTo>
                    <a:pt x="458" y="763"/>
                  </a:lnTo>
                  <a:lnTo>
                    <a:pt x="458" y="759"/>
                  </a:lnTo>
                  <a:lnTo>
                    <a:pt x="458" y="748"/>
                  </a:lnTo>
                  <a:lnTo>
                    <a:pt x="456" y="737"/>
                  </a:lnTo>
                  <a:lnTo>
                    <a:pt x="453" y="737"/>
                  </a:lnTo>
                  <a:lnTo>
                    <a:pt x="451" y="737"/>
                  </a:lnTo>
                  <a:lnTo>
                    <a:pt x="451" y="739"/>
                  </a:lnTo>
                  <a:lnTo>
                    <a:pt x="449" y="743"/>
                  </a:lnTo>
                  <a:lnTo>
                    <a:pt x="449" y="750"/>
                  </a:lnTo>
                  <a:lnTo>
                    <a:pt x="449" y="763"/>
                  </a:lnTo>
                  <a:lnTo>
                    <a:pt x="445" y="768"/>
                  </a:lnTo>
                  <a:lnTo>
                    <a:pt x="443" y="774"/>
                  </a:lnTo>
                  <a:lnTo>
                    <a:pt x="443" y="779"/>
                  </a:lnTo>
                  <a:lnTo>
                    <a:pt x="445" y="785"/>
                  </a:lnTo>
                  <a:lnTo>
                    <a:pt x="436" y="792"/>
                  </a:lnTo>
                  <a:lnTo>
                    <a:pt x="429" y="798"/>
                  </a:lnTo>
                  <a:lnTo>
                    <a:pt x="419" y="800"/>
                  </a:lnTo>
                  <a:lnTo>
                    <a:pt x="416" y="800"/>
                  </a:lnTo>
                  <a:lnTo>
                    <a:pt x="417" y="791"/>
                  </a:lnTo>
                  <a:lnTo>
                    <a:pt x="421" y="783"/>
                  </a:lnTo>
                  <a:lnTo>
                    <a:pt x="419" y="778"/>
                  </a:lnTo>
                  <a:lnTo>
                    <a:pt x="417" y="774"/>
                  </a:lnTo>
                  <a:lnTo>
                    <a:pt x="419" y="768"/>
                  </a:lnTo>
                  <a:lnTo>
                    <a:pt x="421" y="763"/>
                  </a:lnTo>
                  <a:lnTo>
                    <a:pt x="412" y="763"/>
                  </a:lnTo>
                  <a:lnTo>
                    <a:pt x="397" y="767"/>
                  </a:lnTo>
                  <a:lnTo>
                    <a:pt x="395" y="761"/>
                  </a:lnTo>
                  <a:lnTo>
                    <a:pt x="397" y="757"/>
                  </a:lnTo>
                  <a:lnTo>
                    <a:pt x="403" y="750"/>
                  </a:lnTo>
                  <a:lnTo>
                    <a:pt x="406" y="741"/>
                  </a:lnTo>
                  <a:lnTo>
                    <a:pt x="403" y="741"/>
                  </a:lnTo>
                  <a:lnTo>
                    <a:pt x="399" y="741"/>
                  </a:lnTo>
                  <a:lnTo>
                    <a:pt x="395" y="743"/>
                  </a:lnTo>
                  <a:lnTo>
                    <a:pt x="390" y="744"/>
                  </a:lnTo>
                  <a:lnTo>
                    <a:pt x="386" y="748"/>
                  </a:lnTo>
                  <a:lnTo>
                    <a:pt x="384" y="752"/>
                  </a:lnTo>
                  <a:lnTo>
                    <a:pt x="382" y="755"/>
                  </a:lnTo>
                  <a:lnTo>
                    <a:pt x="382" y="759"/>
                  </a:lnTo>
                  <a:lnTo>
                    <a:pt x="390" y="772"/>
                  </a:lnTo>
                  <a:lnTo>
                    <a:pt x="395" y="785"/>
                  </a:lnTo>
                  <a:lnTo>
                    <a:pt x="395" y="789"/>
                  </a:lnTo>
                  <a:lnTo>
                    <a:pt x="393" y="791"/>
                  </a:lnTo>
                  <a:lnTo>
                    <a:pt x="390" y="792"/>
                  </a:lnTo>
                  <a:lnTo>
                    <a:pt x="388" y="792"/>
                  </a:lnTo>
                  <a:lnTo>
                    <a:pt x="381" y="794"/>
                  </a:lnTo>
                  <a:lnTo>
                    <a:pt x="377" y="792"/>
                  </a:lnTo>
                  <a:lnTo>
                    <a:pt x="375" y="783"/>
                  </a:lnTo>
                  <a:lnTo>
                    <a:pt x="375" y="774"/>
                  </a:lnTo>
                  <a:lnTo>
                    <a:pt x="369" y="770"/>
                  </a:lnTo>
                  <a:lnTo>
                    <a:pt x="364" y="767"/>
                  </a:lnTo>
                  <a:lnTo>
                    <a:pt x="360" y="763"/>
                  </a:lnTo>
                  <a:lnTo>
                    <a:pt x="358" y="759"/>
                  </a:lnTo>
                  <a:lnTo>
                    <a:pt x="357" y="754"/>
                  </a:lnTo>
                  <a:lnTo>
                    <a:pt x="357" y="744"/>
                  </a:lnTo>
                  <a:lnTo>
                    <a:pt x="353" y="743"/>
                  </a:lnTo>
                  <a:lnTo>
                    <a:pt x="351" y="743"/>
                  </a:lnTo>
                  <a:lnTo>
                    <a:pt x="347" y="743"/>
                  </a:lnTo>
                  <a:lnTo>
                    <a:pt x="345" y="744"/>
                  </a:lnTo>
                  <a:lnTo>
                    <a:pt x="342" y="748"/>
                  </a:lnTo>
                  <a:lnTo>
                    <a:pt x="340" y="752"/>
                  </a:lnTo>
                  <a:lnTo>
                    <a:pt x="327" y="755"/>
                  </a:lnTo>
                  <a:lnTo>
                    <a:pt x="318" y="763"/>
                  </a:lnTo>
                  <a:lnTo>
                    <a:pt x="314" y="765"/>
                  </a:lnTo>
                  <a:lnTo>
                    <a:pt x="310" y="767"/>
                  </a:lnTo>
                  <a:lnTo>
                    <a:pt x="305" y="765"/>
                  </a:lnTo>
                  <a:lnTo>
                    <a:pt x="297" y="763"/>
                  </a:lnTo>
                  <a:lnTo>
                    <a:pt x="286" y="767"/>
                  </a:lnTo>
                  <a:lnTo>
                    <a:pt x="275" y="768"/>
                  </a:lnTo>
                  <a:lnTo>
                    <a:pt x="273" y="755"/>
                  </a:lnTo>
                  <a:lnTo>
                    <a:pt x="273" y="744"/>
                  </a:lnTo>
                  <a:lnTo>
                    <a:pt x="273" y="737"/>
                  </a:lnTo>
                  <a:lnTo>
                    <a:pt x="277" y="731"/>
                  </a:lnTo>
                  <a:lnTo>
                    <a:pt x="286" y="720"/>
                  </a:lnTo>
                  <a:lnTo>
                    <a:pt x="297" y="707"/>
                  </a:lnTo>
                  <a:lnTo>
                    <a:pt x="297" y="691"/>
                  </a:lnTo>
                  <a:lnTo>
                    <a:pt x="294" y="676"/>
                  </a:lnTo>
                  <a:lnTo>
                    <a:pt x="297" y="670"/>
                  </a:lnTo>
                  <a:lnTo>
                    <a:pt x="303" y="661"/>
                  </a:lnTo>
                  <a:lnTo>
                    <a:pt x="305" y="652"/>
                  </a:lnTo>
                  <a:lnTo>
                    <a:pt x="307" y="643"/>
                  </a:lnTo>
                  <a:lnTo>
                    <a:pt x="310" y="633"/>
                  </a:lnTo>
                  <a:lnTo>
                    <a:pt x="316" y="626"/>
                  </a:lnTo>
                  <a:lnTo>
                    <a:pt x="320" y="611"/>
                  </a:lnTo>
                  <a:lnTo>
                    <a:pt x="321" y="591"/>
                  </a:lnTo>
                  <a:lnTo>
                    <a:pt x="327" y="585"/>
                  </a:lnTo>
                  <a:lnTo>
                    <a:pt x="329" y="580"/>
                  </a:lnTo>
                  <a:lnTo>
                    <a:pt x="327" y="578"/>
                  </a:lnTo>
                  <a:lnTo>
                    <a:pt x="327" y="576"/>
                  </a:lnTo>
                  <a:lnTo>
                    <a:pt x="323" y="574"/>
                  </a:lnTo>
                  <a:lnTo>
                    <a:pt x="320" y="573"/>
                  </a:lnTo>
                  <a:lnTo>
                    <a:pt x="318" y="567"/>
                  </a:lnTo>
                  <a:lnTo>
                    <a:pt x="316" y="558"/>
                  </a:lnTo>
                  <a:lnTo>
                    <a:pt x="316" y="554"/>
                  </a:lnTo>
                  <a:lnTo>
                    <a:pt x="318" y="548"/>
                  </a:lnTo>
                  <a:lnTo>
                    <a:pt x="320" y="543"/>
                  </a:lnTo>
                  <a:lnTo>
                    <a:pt x="323" y="539"/>
                  </a:lnTo>
                  <a:lnTo>
                    <a:pt x="323" y="534"/>
                  </a:lnTo>
                  <a:lnTo>
                    <a:pt x="320" y="530"/>
                  </a:lnTo>
                  <a:lnTo>
                    <a:pt x="320" y="526"/>
                  </a:lnTo>
                  <a:lnTo>
                    <a:pt x="320" y="523"/>
                  </a:lnTo>
                  <a:lnTo>
                    <a:pt x="320" y="517"/>
                  </a:lnTo>
                  <a:lnTo>
                    <a:pt x="323" y="512"/>
                  </a:lnTo>
                  <a:lnTo>
                    <a:pt x="323" y="508"/>
                  </a:lnTo>
                  <a:lnTo>
                    <a:pt x="323" y="500"/>
                  </a:lnTo>
                  <a:lnTo>
                    <a:pt x="323" y="497"/>
                  </a:lnTo>
                  <a:lnTo>
                    <a:pt x="323" y="493"/>
                  </a:lnTo>
                  <a:lnTo>
                    <a:pt x="325" y="489"/>
                  </a:lnTo>
                  <a:lnTo>
                    <a:pt x="327" y="488"/>
                  </a:lnTo>
                  <a:lnTo>
                    <a:pt x="329" y="480"/>
                  </a:lnTo>
                  <a:lnTo>
                    <a:pt x="329" y="476"/>
                  </a:lnTo>
                  <a:lnTo>
                    <a:pt x="331" y="471"/>
                  </a:lnTo>
                  <a:lnTo>
                    <a:pt x="338" y="462"/>
                  </a:lnTo>
                  <a:lnTo>
                    <a:pt x="338" y="456"/>
                  </a:lnTo>
                  <a:lnTo>
                    <a:pt x="338" y="447"/>
                  </a:lnTo>
                  <a:lnTo>
                    <a:pt x="338" y="438"/>
                  </a:lnTo>
                  <a:lnTo>
                    <a:pt x="344" y="428"/>
                  </a:lnTo>
                  <a:lnTo>
                    <a:pt x="345" y="419"/>
                  </a:lnTo>
                  <a:lnTo>
                    <a:pt x="344" y="406"/>
                  </a:lnTo>
                  <a:lnTo>
                    <a:pt x="340" y="393"/>
                  </a:lnTo>
                  <a:lnTo>
                    <a:pt x="338" y="380"/>
                  </a:lnTo>
                  <a:lnTo>
                    <a:pt x="344" y="366"/>
                  </a:lnTo>
                  <a:lnTo>
                    <a:pt x="355" y="351"/>
                  </a:lnTo>
                  <a:lnTo>
                    <a:pt x="351" y="327"/>
                  </a:lnTo>
                  <a:lnTo>
                    <a:pt x="347" y="301"/>
                  </a:lnTo>
                  <a:lnTo>
                    <a:pt x="349" y="290"/>
                  </a:lnTo>
                  <a:lnTo>
                    <a:pt x="353" y="279"/>
                  </a:lnTo>
                  <a:lnTo>
                    <a:pt x="358" y="268"/>
                  </a:lnTo>
                  <a:lnTo>
                    <a:pt x="364" y="257"/>
                  </a:lnTo>
                  <a:lnTo>
                    <a:pt x="369" y="253"/>
                  </a:lnTo>
                  <a:lnTo>
                    <a:pt x="377" y="247"/>
                  </a:lnTo>
                  <a:lnTo>
                    <a:pt x="381" y="240"/>
                  </a:lnTo>
                  <a:lnTo>
                    <a:pt x="382" y="233"/>
                  </a:lnTo>
                  <a:lnTo>
                    <a:pt x="390" y="225"/>
                  </a:lnTo>
                  <a:lnTo>
                    <a:pt x="397" y="218"/>
                  </a:lnTo>
                  <a:lnTo>
                    <a:pt x="434" y="186"/>
                  </a:lnTo>
                  <a:lnTo>
                    <a:pt x="449" y="172"/>
                  </a:lnTo>
                  <a:lnTo>
                    <a:pt x="453" y="173"/>
                  </a:lnTo>
                  <a:lnTo>
                    <a:pt x="456" y="177"/>
                  </a:lnTo>
                  <a:lnTo>
                    <a:pt x="458" y="181"/>
                  </a:lnTo>
                  <a:lnTo>
                    <a:pt x="460" y="184"/>
                  </a:lnTo>
                  <a:lnTo>
                    <a:pt x="464" y="190"/>
                  </a:lnTo>
                  <a:lnTo>
                    <a:pt x="465" y="192"/>
                  </a:lnTo>
                  <a:lnTo>
                    <a:pt x="469" y="194"/>
                  </a:lnTo>
                  <a:lnTo>
                    <a:pt x="475" y="192"/>
                  </a:lnTo>
                  <a:lnTo>
                    <a:pt x="478" y="190"/>
                  </a:lnTo>
                  <a:lnTo>
                    <a:pt x="478" y="186"/>
                  </a:lnTo>
                  <a:lnTo>
                    <a:pt x="478" y="183"/>
                  </a:lnTo>
                  <a:lnTo>
                    <a:pt x="477" y="179"/>
                  </a:lnTo>
                  <a:lnTo>
                    <a:pt x="473" y="172"/>
                  </a:lnTo>
                  <a:lnTo>
                    <a:pt x="471" y="164"/>
                  </a:lnTo>
                  <a:lnTo>
                    <a:pt x="473" y="159"/>
                  </a:lnTo>
                  <a:lnTo>
                    <a:pt x="477" y="155"/>
                  </a:lnTo>
                  <a:lnTo>
                    <a:pt x="482" y="151"/>
                  </a:lnTo>
                  <a:lnTo>
                    <a:pt x="490" y="146"/>
                  </a:lnTo>
                  <a:lnTo>
                    <a:pt x="486" y="135"/>
                  </a:lnTo>
                  <a:lnTo>
                    <a:pt x="480" y="127"/>
                  </a:lnTo>
                  <a:lnTo>
                    <a:pt x="477" y="122"/>
                  </a:lnTo>
                  <a:lnTo>
                    <a:pt x="471" y="118"/>
                  </a:lnTo>
                  <a:lnTo>
                    <a:pt x="462" y="114"/>
                  </a:lnTo>
                  <a:lnTo>
                    <a:pt x="453" y="112"/>
                  </a:lnTo>
                  <a:lnTo>
                    <a:pt x="438" y="111"/>
                  </a:lnTo>
                  <a:lnTo>
                    <a:pt x="427" y="112"/>
                  </a:lnTo>
                  <a:lnTo>
                    <a:pt x="417" y="114"/>
                  </a:lnTo>
                  <a:lnTo>
                    <a:pt x="412" y="118"/>
                  </a:lnTo>
                  <a:lnTo>
                    <a:pt x="406" y="120"/>
                  </a:lnTo>
                  <a:lnTo>
                    <a:pt x="403" y="122"/>
                  </a:lnTo>
                  <a:lnTo>
                    <a:pt x="399" y="123"/>
                  </a:lnTo>
                  <a:lnTo>
                    <a:pt x="395" y="122"/>
                  </a:lnTo>
                  <a:lnTo>
                    <a:pt x="388" y="116"/>
                  </a:lnTo>
                  <a:lnTo>
                    <a:pt x="386" y="109"/>
                  </a:lnTo>
                  <a:lnTo>
                    <a:pt x="386" y="101"/>
                  </a:lnTo>
                  <a:lnTo>
                    <a:pt x="388" y="94"/>
                  </a:lnTo>
                  <a:lnTo>
                    <a:pt x="392" y="77"/>
                  </a:lnTo>
                  <a:lnTo>
                    <a:pt x="393" y="55"/>
                  </a:lnTo>
                  <a:lnTo>
                    <a:pt x="393" y="50"/>
                  </a:lnTo>
                  <a:lnTo>
                    <a:pt x="392" y="44"/>
                  </a:lnTo>
                  <a:lnTo>
                    <a:pt x="388" y="37"/>
                  </a:lnTo>
                  <a:lnTo>
                    <a:pt x="384" y="31"/>
                  </a:lnTo>
                  <a:lnTo>
                    <a:pt x="371" y="20"/>
                  </a:lnTo>
                  <a:lnTo>
                    <a:pt x="357" y="13"/>
                  </a:lnTo>
                  <a:lnTo>
                    <a:pt x="342" y="5"/>
                  </a:lnTo>
                  <a:lnTo>
                    <a:pt x="327" y="0"/>
                  </a:lnTo>
                  <a:lnTo>
                    <a:pt x="314" y="0"/>
                  </a:lnTo>
                  <a:lnTo>
                    <a:pt x="305" y="0"/>
                  </a:lnTo>
                  <a:lnTo>
                    <a:pt x="297" y="11"/>
                  </a:lnTo>
                  <a:lnTo>
                    <a:pt x="288" y="22"/>
                  </a:lnTo>
                  <a:lnTo>
                    <a:pt x="284" y="27"/>
                  </a:lnTo>
                  <a:lnTo>
                    <a:pt x="279" y="31"/>
                  </a:lnTo>
                  <a:lnTo>
                    <a:pt x="275" y="33"/>
                  </a:lnTo>
                  <a:lnTo>
                    <a:pt x="272" y="33"/>
                  </a:lnTo>
                  <a:lnTo>
                    <a:pt x="277" y="38"/>
                  </a:lnTo>
                  <a:lnTo>
                    <a:pt x="281" y="44"/>
                  </a:lnTo>
                  <a:lnTo>
                    <a:pt x="283" y="46"/>
                  </a:lnTo>
                  <a:lnTo>
                    <a:pt x="283" y="48"/>
                  </a:lnTo>
                  <a:lnTo>
                    <a:pt x="283" y="51"/>
                  </a:lnTo>
                  <a:lnTo>
                    <a:pt x="281" y="53"/>
                  </a:lnTo>
                  <a:lnTo>
                    <a:pt x="275" y="57"/>
                  </a:lnTo>
                  <a:lnTo>
                    <a:pt x="270" y="59"/>
                  </a:lnTo>
                  <a:lnTo>
                    <a:pt x="266" y="57"/>
                  </a:lnTo>
                  <a:lnTo>
                    <a:pt x="262" y="53"/>
                  </a:lnTo>
                  <a:lnTo>
                    <a:pt x="257" y="46"/>
                  </a:lnTo>
                  <a:lnTo>
                    <a:pt x="253" y="42"/>
                  </a:lnTo>
                  <a:lnTo>
                    <a:pt x="249" y="48"/>
                  </a:lnTo>
                  <a:lnTo>
                    <a:pt x="249" y="53"/>
                  </a:lnTo>
                  <a:lnTo>
                    <a:pt x="240" y="51"/>
                  </a:lnTo>
                  <a:lnTo>
                    <a:pt x="229" y="51"/>
                  </a:lnTo>
                  <a:lnTo>
                    <a:pt x="223" y="55"/>
                  </a:lnTo>
                  <a:lnTo>
                    <a:pt x="222" y="61"/>
                  </a:lnTo>
                  <a:lnTo>
                    <a:pt x="222" y="64"/>
                  </a:lnTo>
                  <a:lnTo>
                    <a:pt x="222" y="70"/>
                  </a:lnTo>
                  <a:lnTo>
                    <a:pt x="223" y="74"/>
                  </a:lnTo>
                  <a:lnTo>
                    <a:pt x="223" y="79"/>
                  </a:lnTo>
                  <a:lnTo>
                    <a:pt x="222" y="85"/>
                  </a:lnTo>
                  <a:lnTo>
                    <a:pt x="218" y="90"/>
                  </a:lnTo>
                  <a:lnTo>
                    <a:pt x="194" y="90"/>
                  </a:lnTo>
                  <a:lnTo>
                    <a:pt x="166" y="88"/>
                  </a:lnTo>
                  <a:lnTo>
                    <a:pt x="151" y="87"/>
                  </a:lnTo>
                  <a:lnTo>
                    <a:pt x="140" y="87"/>
                  </a:lnTo>
                  <a:lnTo>
                    <a:pt x="137" y="87"/>
                  </a:lnTo>
                  <a:lnTo>
                    <a:pt x="133" y="88"/>
                  </a:lnTo>
                  <a:lnTo>
                    <a:pt x="131" y="90"/>
                  </a:lnTo>
                  <a:lnTo>
                    <a:pt x="131" y="94"/>
                  </a:lnTo>
                  <a:lnTo>
                    <a:pt x="133" y="109"/>
                  </a:lnTo>
                  <a:lnTo>
                    <a:pt x="137" y="129"/>
                  </a:lnTo>
                  <a:lnTo>
                    <a:pt x="140" y="146"/>
                  </a:lnTo>
                  <a:lnTo>
                    <a:pt x="140" y="155"/>
                  </a:lnTo>
                  <a:lnTo>
                    <a:pt x="137" y="183"/>
                  </a:lnTo>
                  <a:lnTo>
                    <a:pt x="127" y="208"/>
                  </a:lnTo>
                  <a:lnTo>
                    <a:pt x="124" y="221"/>
                  </a:lnTo>
                  <a:lnTo>
                    <a:pt x="120" y="233"/>
                  </a:lnTo>
                  <a:lnTo>
                    <a:pt x="120" y="244"/>
                  </a:lnTo>
                  <a:lnTo>
                    <a:pt x="120" y="251"/>
                  </a:lnTo>
                  <a:lnTo>
                    <a:pt x="126" y="260"/>
                  </a:lnTo>
                  <a:lnTo>
                    <a:pt x="131" y="266"/>
                  </a:lnTo>
                  <a:lnTo>
                    <a:pt x="137" y="269"/>
                  </a:lnTo>
                  <a:lnTo>
                    <a:pt x="144" y="273"/>
                  </a:lnTo>
                  <a:lnTo>
                    <a:pt x="148" y="286"/>
                  </a:lnTo>
                  <a:lnTo>
                    <a:pt x="150" y="299"/>
                  </a:lnTo>
                  <a:lnTo>
                    <a:pt x="161" y="318"/>
                  </a:lnTo>
                  <a:lnTo>
                    <a:pt x="172" y="329"/>
                  </a:lnTo>
                  <a:lnTo>
                    <a:pt x="177" y="334"/>
                  </a:lnTo>
                  <a:lnTo>
                    <a:pt x="181" y="338"/>
                  </a:lnTo>
                  <a:lnTo>
                    <a:pt x="183" y="345"/>
                  </a:lnTo>
                  <a:lnTo>
                    <a:pt x="185" y="351"/>
                  </a:lnTo>
                  <a:lnTo>
                    <a:pt x="183" y="354"/>
                  </a:lnTo>
                  <a:lnTo>
                    <a:pt x="179" y="356"/>
                  </a:lnTo>
                  <a:lnTo>
                    <a:pt x="174" y="354"/>
                  </a:lnTo>
                  <a:lnTo>
                    <a:pt x="168" y="353"/>
                  </a:lnTo>
                  <a:lnTo>
                    <a:pt x="161" y="356"/>
                  </a:lnTo>
                  <a:lnTo>
                    <a:pt x="157" y="360"/>
                  </a:lnTo>
                  <a:lnTo>
                    <a:pt x="155" y="366"/>
                  </a:lnTo>
                  <a:lnTo>
                    <a:pt x="153" y="371"/>
                  </a:lnTo>
                  <a:lnTo>
                    <a:pt x="153" y="377"/>
                  </a:lnTo>
                  <a:lnTo>
                    <a:pt x="151" y="384"/>
                  </a:lnTo>
                  <a:lnTo>
                    <a:pt x="148" y="393"/>
                  </a:lnTo>
                  <a:lnTo>
                    <a:pt x="142" y="401"/>
                  </a:lnTo>
                  <a:lnTo>
                    <a:pt x="135" y="408"/>
                  </a:lnTo>
                  <a:lnTo>
                    <a:pt x="129" y="412"/>
                  </a:lnTo>
                  <a:lnTo>
                    <a:pt x="124" y="414"/>
                  </a:lnTo>
                  <a:lnTo>
                    <a:pt x="116" y="415"/>
                  </a:lnTo>
                  <a:lnTo>
                    <a:pt x="107" y="417"/>
                  </a:lnTo>
                  <a:lnTo>
                    <a:pt x="100" y="421"/>
                  </a:lnTo>
                  <a:lnTo>
                    <a:pt x="98" y="434"/>
                  </a:lnTo>
                  <a:lnTo>
                    <a:pt x="102" y="454"/>
                  </a:lnTo>
                  <a:lnTo>
                    <a:pt x="92" y="456"/>
                  </a:lnTo>
                  <a:lnTo>
                    <a:pt x="85" y="454"/>
                  </a:lnTo>
                  <a:lnTo>
                    <a:pt x="78" y="452"/>
                  </a:lnTo>
                  <a:lnTo>
                    <a:pt x="68" y="452"/>
                  </a:lnTo>
                  <a:lnTo>
                    <a:pt x="63" y="460"/>
                  </a:lnTo>
                  <a:lnTo>
                    <a:pt x="57" y="469"/>
                  </a:lnTo>
                  <a:lnTo>
                    <a:pt x="50" y="467"/>
                  </a:lnTo>
                  <a:lnTo>
                    <a:pt x="41" y="463"/>
                  </a:lnTo>
                  <a:lnTo>
                    <a:pt x="37" y="471"/>
                  </a:lnTo>
                  <a:lnTo>
                    <a:pt x="31" y="478"/>
                  </a:lnTo>
                  <a:lnTo>
                    <a:pt x="26" y="478"/>
                  </a:lnTo>
                  <a:lnTo>
                    <a:pt x="20" y="476"/>
                  </a:lnTo>
                  <a:lnTo>
                    <a:pt x="17" y="476"/>
                  </a:lnTo>
                  <a:lnTo>
                    <a:pt x="15" y="476"/>
                  </a:lnTo>
                  <a:lnTo>
                    <a:pt x="11" y="478"/>
                  </a:lnTo>
                  <a:lnTo>
                    <a:pt x="9" y="482"/>
                  </a:lnTo>
                  <a:lnTo>
                    <a:pt x="6" y="488"/>
                  </a:lnTo>
                  <a:lnTo>
                    <a:pt x="6" y="493"/>
                  </a:lnTo>
                  <a:lnTo>
                    <a:pt x="6" y="497"/>
                  </a:lnTo>
                  <a:lnTo>
                    <a:pt x="7" y="499"/>
                  </a:lnTo>
                  <a:lnTo>
                    <a:pt x="13" y="502"/>
                  </a:lnTo>
                  <a:lnTo>
                    <a:pt x="15" y="508"/>
                  </a:lnTo>
                  <a:lnTo>
                    <a:pt x="7" y="515"/>
                  </a:lnTo>
                  <a:lnTo>
                    <a:pt x="2" y="521"/>
                  </a:lnTo>
                  <a:lnTo>
                    <a:pt x="4" y="534"/>
                  </a:lnTo>
                  <a:lnTo>
                    <a:pt x="7" y="545"/>
                  </a:lnTo>
                  <a:lnTo>
                    <a:pt x="6" y="556"/>
                  </a:lnTo>
                  <a:lnTo>
                    <a:pt x="4" y="565"/>
                  </a:lnTo>
                  <a:lnTo>
                    <a:pt x="11" y="573"/>
                  </a:lnTo>
                  <a:lnTo>
                    <a:pt x="17" y="584"/>
                  </a:lnTo>
                  <a:lnTo>
                    <a:pt x="9" y="585"/>
                  </a:lnTo>
                  <a:lnTo>
                    <a:pt x="0" y="591"/>
                  </a:lnTo>
                  <a:lnTo>
                    <a:pt x="15" y="604"/>
                  </a:lnTo>
                  <a:lnTo>
                    <a:pt x="30" y="615"/>
                  </a:lnTo>
                  <a:lnTo>
                    <a:pt x="24" y="624"/>
                  </a:lnTo>
                  <a:lnTo>
                    <a:pt x="20" y="635"/>
                  </a:lnTo>
                  <a:lnTo>
                    <a:pt x="30" y="645"/>
                  </a:lnTo>
                  <a:lnTo>
                    <a:pt x="37" y="654"/>
                  </a:lnTo>
                  <a:lnTo>
                    <a:pt x="30" y="667"/>
                  </a:lnTo>
                  <a:lnTo>
                    <a:pt x="22" y="680"/>
                  </a:lnTo>
                  <a:lnTo>
                    <a:pt x="39" y="685"/>
                  </a:lnTo>
                  <a:lnTo>
                    <a:pt x="55" y="696"/>
                  </a:lnTo>
                  <a:lnTo>
                    <a:pt x="54" y="707"/>
                  </a:lnTo>
                  <a:lnTo>
                    <a:pt x="54" y="722"/>
                  </a:lnTo>
                  <a:lnTo>
                    <a:pt x="46" y="730"/>
                  </a:lnTo>
                  <a:lnTo>
                    <a:pt x="44" y="737"/>
                  </a:lnTo>
                  <a:lnTo>
                    <a:pt x="44" y="744"/>
                  </a:lnTo>
                  <a:lnTo>
                    <a:pt x="48" y="750"/>
                  </a:lnTo>
                  <a:lnTo>
                    <a:pt x="57" y="759"/>
                  </a:lnTo>
                  <a:lnTo>
                    <a:pt x="65" y="765"/>
                  </a:lnTo>
                  <a:lnTo>
                    <a:pt x="65" y="772"/>
                  </a:lnTo>
                  <a:lnTo>
                    <a:pt x="63" y="778"/>
                  </a:lnTo>
                  <a:lnTo>
                    <a:pt x="63" y="783"/>
                  </a:lnTo>
                  <a:lnTo>
                    <a:pt x="59" y="787"/>
                  </a:lnTo>
                  <a:lnTo>
                    <a:pt x="68" y="783"/>
                  </a:lnTo>
                  <a:lnTo>
                    <a:pt x="96" y="772"/>
                  </a:lnTo>
                  <a:lnTo>
                    <a:pt x="111" y="768"/>
                  </a:lnTo>
                  <a:lnTo>
                    <a:pt x="124" y="765"/>
                  </a:lnTo>
                  <a:lnTo>
                    <a:pt x="137" y="765"/>
                  </a:lnTo>
                  <a:lnTo>
                    <a:pt x="144" y="767"/>
                  </a:lnTo>
                  <a:lnTo>
                    <a:pt x="146" y="768"/>
                  </a:lnTo>
                  <a:lnTo>
                    <a:pt x="148" y="770"/>
                  </a:lnTo>
                  <a:lnTo>
                    <a:pt x="148" y="772"/>
                  </a:lnTo>
                  <a:lnTo>
                    <a:pt x="148" y="774"/>
                  </a:lnTo>
                  <a:lnTo>
                    <a:pt x="146" y="778"/>
                  </a:lnTo>
                  <a:lnTo>
                    <a:pt x="144" y="783"/>
                  </a:lnTo>
                  <a:lnTo>
                    <a:pt x="146" y="789"/>
                  </a:lnTo>
                  <a:lnTo>
                    <a:pt x="148" y="794"/>
                  </a:lnTo>
                  <a:lnTo>
                    <a:pt x="144" y="798"/>
                  </a:lnTo>
                  <a:lnTo>
                    <a:pt x="139" y="800"/>
                  </a:lnTo>
                  <a:lnTo>
                    <a:pt x="137" y="803"/>
                  </a:lnTo>
                  <a:lnTo>
                    <a:pt x="133" y="807"/>
                  </a:lnTo>
                  <a:lnTo>
                    <a:pt x="131" y="815"/>
                  </a:lnTo>
                  <a:lnTo>
                    <a:pt x="129" y="826"/>
                  </a:lnTo>
                  <a:lnTo>
                    <a:pt x="116" y="839"/>
                  </a:lnTo>
                  <a:lnTo>
                    <a:pt x="109" y="850"/>
                  </a:lnTo>
                  <a:lnTo>
                    <a:pt x="109" y="866"/>
                  </a:lnTo>
                  <a:lnTo>
                    <a:pt x="109" y="885"/>
                  </a:lnTo>
                  <a:lnTo>
                    <a:pt x="103" y="894"/>
                  </a:lnTo>
                  <a:lnTo>
                    <a:pt x="98" y="903"/>
                  </a:lnTo>
                  <a:lnTo>
                    <a:pt x="96" y="907"/>
                  </a:lnTo>
                  <a:lnTo>
                    <a:pt x="94" y="911"/>
                  </a:lnTo>
                  <a:lnTo>
                    <a:pt x="94" y="916"/>
                  </a:lnTo>
                  <a:lnTo>
                    <a:pt x="96" y="922"/>
                  </a:lnTo>
                  <a:lnTo>
                    <a:pt x="100" y="925"/>
                  </a:lnTo>
                  <a:lnTo>
                    <a:pt x="102" y="927"/>
                  </a:lnTo>
                  <a:lnTo>
                    <a:pt x="105" y="929"/>
                  </a:lnTo>
                  <a:lnTo>
                    <a:pt x="109" y="929"/>
                  </a:lnTo>
                  <a:lnTo>
                    <a:pt x="116" y="929"/>
                  </a:lnTo>
                  <a:lnTo>
                    <a:pt x="126" y="925"/>
                  </a:lnTo>
                  <a:lnTo>
                    <a:pt x="133" y="924"/>
                  </a:lnTo>
                  <a:lnTo>
                    <a:pt x="142" y="924"/>
                  </a:lnTo>
                  <a:lnTo>
                    <a:pt x="151" y="924"/>
                  </a:lnTo>
                  <a:lnTo>
                    <a:pt x="161" y="929"/>
                  </a:lnTo>
                  <a:lnTo>
                    <a:pt x="163" y="935"/>
                  </a:lnTo>
                  <a:lnTo>
                    <a:pt x="164" y="942"/>
                  </a:lnTo>
                  <a:lnTo>
                    <a:pt x="164" y="949"/>
                  </a:lnTo>
                  <a:lnTo>
                    <a:pt x="164" y="955"/>
                  </a:lnTo>
                  <a:lnTo>
                    <a:pt x="166" y="961"/>
                  </a:lnTo>
                  <a:lnTo>
                    <a:pt x="168" y="964"/>
                  </a:lnTo>
                  <a:lnTo>
                    <a:pt x="174" y="966"/>
                  </a:lnTo>
                  <a:lnTo>
                    <a:pt x="181" y="966"/>
                  </a:lnTo>
                  <a:lnTo>
                    <a:pt x="188" y="966"/>
                  </a:lnTo>
                  <a:lnTo>
                    <a:pt x="192" y="962"/>
                  </a:lnTo>
                  <a:lnTo>
                    <a:pt x="194" y="959"/>
                  </a:lnTo>
                  <a:lnTo>
                    <a:pt x="196" y="953"/>
                  </a:lnTo>
                  <a:lnTo>
                    <a:pt x="196" y="949"/>
                  </a:lnTo>
                  <a:lnTo>
                    <a:pt x="196" y="944"/>
                  </a:lnTo>
                  <a:lnTo>
                    <a:pt x="198" y="940"/>
                  </a:lnTo>
                  <a:lnTo>
                    <a:pt x="201" y="937"/>
                  </a:lnTo>
                  <a:lnTo>
                    <a:pt x="212" y="935"/>
                  </a:lnTo>
                  <a:lnTo>
                    <a:pt x="225" y="929"/>
                  </a:lnTo>
                  <a:lnTo>
                    <a:pt x="233" y="909"/>
                  </a:lnTo>
                  <a:lnTo>
                    <a:pt x="244" y="888"/>
                  </a:lnTo>
                  <a:lnTo>
                    <a:pt x="259" y="887"/>
                  </a:lnTo>
                  <a:lnTo>
                    <a:pt x="270" y="887"/>
                  </a:lnTo>
                  <a:lnTo>
                    <a:pt x="275" y="879"/>
                  </a:lnTo>
                  <a:lnTo>
                    <a:pt x="283" y="870"/>
                  </a:lnTo>
                  <a:lnTo>
                    <a:pt x="286" y="866"/>
                  </a:lnTo>
                  <a:lnTo>
                    <a:pt x="290" y="864"/>
                  </a:lnTo>
                  <a:lnTo>
                    <a:pt x="296" y="863"/>
                  </a:lnTo>
                  <a:lnTo>
                    <a:pt x="303" y="863"/>
                  </a:lnTo>
                  <a:lnTo>
                    <a:pt x="308" y="864"/>
                  </a:lnTo>
                  <a:lnTo>
                    <a:pt x="312" y="868"/>
                  </a:lnTo>
                  <a:lnTo>
                    <a:pt x="314" y="874"/>
                  </a:lnTo>
                  <a:lnTo>
                    <a:pt x="316" y="879"/>
                  </a:lnTo>
                  <a:lnTo>
                    <a:pt x="318" y="892"/>
                  </a:lnTo>
                  <a:lnTo>
                    <a:pt x="318" y="905"/>
                  </a:lnTo>
                  <a:lnTo>
                    <a:pt x="323" y="911"/>
                  </a:lnTo>
                  <a:lnTo>
                    <a:pt x="331" y="914"/>
                  </a:lnTo>
                  <a:lnTo>
                    <a:pt x="334" y="918"/>
                  </a:lnTo>
                  <a:lnTo>
                    <a:pt x="336" y="922"/>
                  </a:lnTo>
                  <a:lnTo>
                    <a:pt x="338" y="927"/>
                  </a:lnTo>
                  <a:lnTo>
                    <a:pt x="338" y="935"/>
                  </a:lnTo>
                  <a:lnTo>
                    <a:pt x="338" y="938"/>
                  </a:lnTo>
                  <a:lnTo>
                    <a:pt x="334" y="942"/>
                  </a:lnTo>
                  <a:lnTo>
                    <a:pt x="331" y="944"/>
                  </a:lnTo>
                  <a:lnTo>
                    <a:pt x="327" y="946"/>
                  </a:lnTo>
                  <a:lnTo>
                    <a:pt x="316" y="949"/>
                  </a:lnTo>
                  <a:lnTo>
                    <a:pt x="303" y="953"/>
                  </a:lnTo>
                  <a:lnTo>
                    <a:pt x="292" y="955"/>
                  </a:lnTo>
                  <a:lnTo>
                    <a:pt x="281" y="957"/>
                  </a:lnTo>
                  <a:lnTo>
                    <a:pt x="273" y="959"/>
                  </a:lnTo>
                  <a:lnTo>
                    <a:pt x="270" y="961"/>
                  </a:lnTo>
                  <a:lnTo>
                    <a:pt x="270" y="966"/>
                  </a:lnTo>
                  <a:lnTo>
                    <a:pt x="273" y="972"/>
                  </a:lnTo>
                  <a:lnTo>
                    <a:pt x="277" y="975"/>
                  </a:lnTo>
                  <a:lnTo>
                    <a:pt x="283" y="979"/>
                  </a:lnTo>
                  <a:lnTo>
                    <a:pt x="288" y="983"/>
                  </a:lnTo>
                  <a:lnTo>
                    <a:pt x="292" y="986"/>
                  </a:lnTo>
                  <a:lnTo>
                    <a:pt x="296" y="990"/>
                  </a:lnTo>
                  <a:lnTo>
                    <a:pt x="297" y="994"/>
                  </a:lnTo>
                  <a:lnTo>
                    <a:pt x="288" y="1003"/>
                  </a:lnTo>
                  <a:lnTo>
                    <a:pt x="270" y="1023"/>
                  </a:lnTo>
                  <a:lnTo>
                    <a:pt x="264" y="1034"/>
                  </a:lnTo>
                  <a:lnTo>
                    <a:pt x="262" y="1044"/>
                  </a:lnTo>
                  <a:lnTo>
                    <a:pt x="260" y="1051"/>
                  </a:lnTo>
                  <a:lnTo>
                    <a:pt x="259" y="1060"/>
                  </a:lnTo>
                  <a:lnTo>
                    <a:pt x="242" y="1068"/>
                  </a:lnTo>
                  <a:lnTo>
                    <a:pt x="227" y="1077"/>
                  </a:lnTo>
                  <a:lnTo>
                    <a:pt x="233" y="1090"/>
                  </a:lnTo>
                  <a:lnTo>
                    <a:pt x="240" y="1103"/>
                  </a:lnTo>
                  <a:lnTo>
                    <a:pt x="233" y="1116"/>
                  </a:lnTo>
                  <a:lnTo>
                    <a:pt x="225" y="1127"/>
                  </a:lnTo>
                  <a:lnTo>
                    <a:pt x="222" y="1132"/>
                  </a:lnTo>
                  <a:lnTo>
                    <a:pt x="220" y="1140"/>
                  </a:lnTo>
                  <a:lnTo>
                    <a:pt x="218" y="1149"/>
                  </a:lnTo>
                  <a:lnTo>
                    <a:pt x="220" y="1158"/>
                  </a:lnTo>
                  <a:lnTo>
                    <a:pt x="229" y="1166"/>
                  </a:lnTo>
                  <a:lnTo>
                    <a:pt x="236" y="1171"/>
                  </a:lnTo>
                  <a:lnTo>
                    <a:pt x="244" y="1175"/>
                  </a:lnTo>
                  <a:lnTo>
                    <a:pt x="253" y="1179"/>
                  </a:lnTo>
                  <a:lnTo>
                    <a:pt x="272" y="1182"/>
                  </a:lnTo>
                  <a:lnTo>
                    <a:pt x="296" y="1186"/>
                  </a:lnTo>
                  <a:lnTo>
                    <a:pt x="297" y="1195"/>
                  </a:lnTo>
                  <a:lnTo>
                    <a:pt x="299" y="1212"/>
                  </a:lnTo>
                  <a:lnTo>
                    <a:pt x="303" y="1223"/>
                  </a:lnTo>
                  <a:lnTo>
                    <a:pt x="305" y="1230"/>
                  </a:lnTo>
                  <a:lnTo>
                    <a:pt x="310" y="1240"/>
                  </a:lnTo>
                  <a:lnTo>
                    <a:pt x="320" y="1243"/>
                  </a:lnTo>
                  <a:lnTo>
                    <a:pt x="320" y="1245"/>
                  </a:lnTo>
                  <a:lnTo>
                    <a:pt x="321" y="1245"/>
                  </a:lnTo>
                  <a:lnTo>
                    <a:pt x="325" y="1245"/>
                  </a:lnTo>
                  <a:lnTo>
                    <a:pt x="329" y="1247"/>
                  </a:lnTo>
                  <a:lnTo>
                    <a:pt x="331" y="1247"/>
                  </a:lnTo>
                  <a:lnTo>
                    <a:pt x="332" y="1247"/>
                  </a:lnTo>
                  <a:lnTo>
                    <a:pt x="334" y="1247"/>
                  </a:lnTo>
                  <a:lnTo>
                    <a:pt x="334" y="1245"/>
                  </a:lnTo>
                  <a:lnTo>
                    <a:pt x="336" y="1245"/>
                  </a:lnTo>
                  <a:lnTo>
                    <a:pt x="347" y="1234"/>
                  </a:lnTo>
                  <a:lnTo>
                    <a:pt x="355" y="1221"/>
                  </a:lnTo>
                  <a:lnTo>
                    <a:pt x="364" y="1223"/>
                  </a:lnTo>
                  <a:lnTo>
                    <a:pt x="379" y="1228"/>
                  </a:lnTo>
                  <a:lnTo>
                    <a:pt x="392" y="1221"/>
                  </a:lnTo>
                  <a:lnTo>
                    <a:pt x="405" y="1216"/>
                  </a:lnTo>
                  <a:lnTo>
                    <a:pt x="417" y="1223"/>
                  </a:lnTo>
                  <a:lnTo>
                    <a:pt x="432" y="1230"/>
                  </a:lnTo>
                  <a:lnTo>
                    <a:pt x="440" y="1236"/>
                  </a:lnTo>
                  <a:lnTo>
                    <a:pt x="447" y="1238"/>
                  </a:lnTo>
                  <a:lnTo>
                    <a:pt x="454" y="1240"/>
                  </a:lnTo>
                  <a:lnTo>
                    <a:pt x="460" y="1240"/>
                  </a:lnTo>
                  <a:lnTo>
                    <a:pt x="465" y="1238"/>
                  </a:lnTo>
                  <a:lnTo>
                    <a:pt x="471" y="1230"/>
                  </a:lnTo>
                  <a:lnTo>
                    <a:pt x="478" y="1223"/>
                  </a:lnTo>
                  <a:lnTo>
                    <a:pt x="486" y="1214"/>
                  </a:lnTo>
                  <a:lnTo>
                    <a:pt x="493" y="1203"/>
                  </a:lnTo>
                  <a:lnTo>
                    <a:pt x="506" y="1193"/>
                  </a:lnTo>
                  <a:lnTo>
                    <a:pt x="512" y="1190"/>
                  </a:lnTo>
                  <a:lnTo>
                    <a:pt x="519" y="1188"/>
                  </a:lnTo>
                  <a:lnTo>
                    <a:pt x="528" y="1184"/>
                  </a:lnTo>
                  <a:lnTo>
                    <a:pt x="538" y="1182"/>
                  </a:lnTo>
                  <a:lnTo>
                    <a:pt x="541" y="1184"/>
                  </a:lnTo>
                  <a:lnTo>
                    <a:pt x="541" y="1190"/>
                  </a:lnTo>
                  <a:lnTo>
                    <a:pt x="539" y="1193"/>
                  </a:lnTo>
                  <a:lnTo>
                    <a:pt x="536" y="1201"/>
                  </a:lnTo>
                  <a:lnTo>
                    <a:pt x="528" y="1214"/>
                  </a:lnTo>
                  <a:lnTo>
                    <a:pt x="523" y="1221"/>
                  </a:lnTo>
                  <a:close/>
                  <a:moveTo>
                    <a:pt x="331" y="726"/>
                  </a:moveTo>
                  <a:lnTo>
                    <a:pt x="336" y="720"/>
                  </a:lnTo>
                  <a:lnTo>
                    <a:pt x="340" y="713"/>
                  </a:lnTo>
                  <a:lnTo>
                    <a:pt x="344" y="713"/>
                  </a:lnTo>
                  <a:lnTo>
                    <a:pt x="349" y="713"/>
                  </a:lnTo>
                  <a:lnTo>
                    <a:pt x="349" y="707"/>
                  </a:lnTo>
                  <a:lnTo>
                    <a:pt x="349" y="702"/>
                  </a:lnTo>
                  <a:lnTo>
                    <a:pt x="344" y="700"/>
                  </a:lnTo>
                  <a:lnTo>
                    <a:pt x="342" y="700"/>
                  </a:lnTo>
                  <a:lnTo>
                    <a:pt x="338" y="700"/>
                  </a:lnTo>
                  <a:lnTo>
                    <a:pt x="336" y="702"/>
                  </a:lnTo>
                  <a:lnTo>
                    <a:pt x="332" y="709"/>
                  </a:lnTo>
                  <a:lnTo>
                    <a:pt x="332" y="718"/>
                  </a:lnTo>
                  <a:lnTo>
                    <a:pt x="331" y="718"/>
                  </a:lnTo>
                  <a:lnTo>
                    <a:pt x="329" y="720"/>
                  </a:lnTo>
                  <a:lnTo>
                    <a:pt x="329" y="722"/>
                  </a:lnTo>
                  <a:lnTo>
                    <a:pt x="331" y="726"/>
                  </a:lnTo>
                  <a:close/>
                  <a:moveTo>
                    <a:pt x="362" y="682"/>
                  </a:moveTo>
                  <a:lnTo>
                    <a:pt x="369" y="683"/>
                  </a:lnTo>
                  <a:lnTo>
                    <a:pt x="375" y="685"/>
                  </a:lnTo>
                  <a:lnTo>
                    <a:pt x="382" y="682"/>
                  </a:lnTo>
                  <a:lnTo>
                    <a:pt x="390" y="678"/>
                  </a:lnTo>
                  <a:lnTo>
                    <a:pt x="390" y="682"/>
                  </a:lnTo>
                  <a:lnTo>
                    <a:pt x="390" y="685"/>
                  </a:lnTo>
                  <a:lnTo>
                    <a:pt x="388" y="689"/>
                  </a:lnTo>
                  <a:lnTo>
                    <a:pt x="384" y="694"/>
                  </a:lnTo>
                  <a:lnTo>
                    <a:pt x="386" y="700"/>
                  </a:lnTo>
                  <a:lnTo>
                    <a:pt x="388" y="707"/>
                  </a:lnTo>
                  <a:lnTo>
                    <a:pt x="388" y="711"/>
                  </a:lnTo>
                  <a:lnTo>
                    <a:pt x="388" y="715"/>
                  </a:lnTo>
                  <a:lnTo>
                    <a:pt x="388" y="717"/>
                  </a:lnTo>
                  <a:lnTo>
                    <a:pt x="386" y="717"/>
                  </a:lnTo>
                  <a:lnTo>
                    <a:pt x="377" y="713"/>
                  </a:lnTo>
                  <a:lnTo>
                    <a:pt x="369" y="709"/>
                  </a:lnTo>
                  <a:lnTo>
                    <a:pt x="366" y="709"/>
                  </a:lnTo>
                  <a:lnTo>
                    <a:pt x="360" y="711"/>
                  </a:lnTo>
                  <a:lnTo>
                    <a:pt x="358" y="709"/>
                  </a:lnTo>
                  <a:lnTo>
                    <a:pt x="358" y="706"/>
                  </a:lnTo>
                  <a:lnTo>
                    <a:pt x="360" y="704"/>
                  </a:lnTo>
                  <a:lnTo>
                    <a:pt x="360" y="691"/>
                  </a:lnTo>
                  <a:lnTo>
                    <a:pt x="362" y="682"/>
                  </a:lnTo>
                  <a:close/>
                  <a:moveTo>
                    <a:pt x="388" y="728"/>
                  </a:moveTo>
                  <a:lnTo>
                    <a:pt x="388" y="730"/>
                  </a:lnTo>
                  <a:lnTo>
                    <a:pt x="390" y="731"/>
                  </a:lnTo>
                  <a:lnTo>
                    <a:pt x="388" y="735"/>
                  </a:lnTo>
                  <a:lnTo>
                    <a:pt x="386" y="735"/>
                  </a:lnTo>
                  <a:lnTo>
                    <a:pt x="386" y="731"/>
                  </a:lnTo>
                  <a:lnTo>
                    <a:pt x="386" y="730"/>
                  </a:lnTo>
                  <a:lnTo>
                    <a:pt x="388" y="728"/>
                  </a:lnTo>
                  <a:close/>
                  <a:moveTo>
                    <a:pt x="401" y="728"/>
                  </a:moveTo>
                  <a:lnTo>
                    <a:pt x="403" y="728"/>
                  </a:lnTo>
                  <a:lnTo>
                    <a:pt x="405" y="730"/>
                  </a:lnTo>
                  <a:lnTo>
                    <a:pt x="403" y="730"/>
                  </a:lnTo>
                  <a:lnTo>
                    <a:pt x="401" y="731"/>
                  </a:lnTo>
                  <a:lnTo>
                    <a:pt x="397" y="730"/>
                  </a:lnTo>
                  <a:lnTo>
                    <a:pt x="397" y="728"/>
                  </a:lnTo>
                  <a:lnTo>
                    <a:pt x="401" y="728"/>
                  </a:lnTo>
                  <a:close/>
                  <a:moveTo>
                    <a:pt x="395" y="667"/>
                  </a:moveTo>
                  <a:lnTo>
                    <a:pt x="395" y="667"/>
                  </a:lnTo>
                  <a:lnTo>
                    <a:pt x="395" y="669"/>
                  </a:lnTo>
                  <a:lnTo>
                    <a:pt x="395" y="670"/>
                  </a:lnTo>
                  <a:lnTo>
                    <a:pt x="393" y="669"/>
                  </a:lnTo>
                  <a:lnTo>
                    <a:pt x="393" y="667"/>
                  </a:lnTo>
                  <a:lnTo>
                    <a:pt x="395" y="667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1" name="Freeform 13"/>
            <p:cNvSpPr>
              <a:spLocks/>
            </p:cNvSpPr>
            <p:nvPr/>
          </p:nvSpPr>
          <p:spPr bwMode="auto">
            <a:xfrm>
              <a:off x="8013446" y="4586034"/>
              <a:ext cx="1370065" cy="1029430"/>
            </a:xfrm>
            <a:custGeom>
              <a:avLst/>
              <a:gdLst>
                <a:gd name="T0" fmla="*/ 582461726 w 789"/>
                <a:gd name="T1" fmla="*/ 1057612291 h 547"/>
                <a:gd name="T2" fmla="*/ 793573223 w 789"/>
                <a:gd name="T3" fmla="*/ 1021761043 h 547"/>
                <a:gd name="T4" fmla="*/ 841898821 w 789"/>
                <a:gd name="T5" fmla="*/ 991885003 h 547"/>
                <a:gd name="T6" fmla="*/ 1068272256 w 789"/>
                <a:gd name="T7" fmla="*/ 1120351035 h 547"/>
                <a:gd name="T8" fmla="*/ 1152207378 w 789"/>
                <a:gd name="T9" fmla="*/ 1230893324 h 547"/>
                <a:gd name="T10" fmla="*/ 1231054681 w 789"/>
                <a:gd name="T11" fmla="*/ 1323508108 h 547"/>
                <a:gd name="T12" fmla="*/ 1320077622 w 789"/>
                <a:gd name="T13" fmla="*/ 1434048515 h 547"/>
                <a:gd name="T14" fmla="*/ 1442166178 w 789"/>
                <a:gd name="T15" fmla="*/ 1604342885 h 547"/>
                <a:gd name="T16" fmla="*/ 1597320348 w 789"/>
                <a:gd name="T17" fmla="*/ 1595381014 h 547"/>
                <a:gd name="T18" fmla="*/ 1752472781 w 789"/>
                <a:gd name="T19" fmla="*/ 1604342885 h 547"/>
                <a:gd name="T20" fmla="*/ 1894909574 w 789"/>
                <a:gd name="T21" fmla="*/ 1634218925 h 547"/>
                <a:gd name="T22" fmla="*/ 1935606917 w 789"/>
                <a:gd name="T23" fmla="*/ 1478863516 h 547"/>
                <a:gd name="T24" fmla="*/ 1950866901 w 789"/>
                <a:gd name="T25" fmla="*/ 1422098099 h 547"/>
                <a:gd name="T26" fmla="*/ 1902541302 w 789"/>
                <a:gd name="T27" fmla="*/ 1284668315 h 547"/>
                <a:gd name="T28" fmla="*/ 1747386698 w 789"/>
                <a:gd name="T29" fmla="*/ 1212967700 h 547"/>
                <a:gd name="T30" fmla="*/ 1711777175 w 789"/>
                <a:gd name="T31" fmla="*/ 1096450203 h 547"/>
                <a:gd name="T32" fmla="*/ 1724494986 w 789"/>
                <a:gd name="T33" fmla="*/ 932132688 h 547"/>
                <a:gd name="T34" fmla="*/ 1818604009 w 789"/>
                <a:gd name="T35" fmla="*/ 803664774 h 547"/>
                <a:gd name="T36" fmla="*/ 1889823491 w 789"/>
                <a:gd name="T37" fmla="*/ 660259781 h 547"/>
                <a:gd name="T38" fmla="*/ 1833866164 w 789"/>
                <a:gd name="T39" fmla="*/ 600507701 h 547"/>
                <a:gd name="T40" fmla="*/ 1917801286 w 789"/>
                <a:gd name="T41" fmla="*/ 561669790 h 547"/>
                <a:gd name="T42" fmla="*/ 2006824228 w 789"/>
                <a:gd name="T43" fmla="*/ 516854789 h 547"/>
                <a:gd name="T44" fmla="*/ 1989020334 w 789"/>
                <a:gd name="T45" fmla="*/ 445152175 h 547"/>
                <a:gd name="T46" fmla="*/ 1945780818 w 789"/>
                <a:gd name="T47" fmla="*/ 325648014 h 547"/>
                <a:gd name="T48" fmla="*/ 1884735672 w 789"/>
                <a:gd name="T49" fmla="*/ 295771974 h 547"/>
                <a:gd name="T50" fmla="*/ 1805887935 w 789"/>
                <a:gd name="T51" fmla="*/ 364487807 h 547"/>
                <a:gd name="T52" fmla="*/ 1658363757 w 789"/>
                <a:gd name="T53" fmla="*/ 513868126 h 547"/>
                <a:gd name="T54" fmla="*/ 1640559863 w 789"/>
                <a:gd name="T55" fmla="*/ 579595414 h 547"/>
                <a:gd name="T56" fmla="*/ 1574428635 w 789"/>
                <a:gd name="T57" fmla="*/ 594532493 h 547"/>
                <a:gd name="T58" fmla="*/ 1561710824 w 789"/>
                <a:gd name="T59" fmla="*/ 507892918 h 547"/>
                <a:gd name="T60" fmla="*/ 1467601800 w 789"/>
                <a:gd name="T61" fmla="*/ 478016760 h 547"/>
                <a:gd name="T62" fmla="*/ 1401470572 w 789"/>
                <a:gd name="T63" fmla="*/ 478016760 h 547"/>
                <a:gd name="T64" fmla="*/ 1396382753 w 789"/>
                <a:gd name="T65" fmla="*/ 412289472 h 547"/>
                <a:gd name="T66" fmla="*/ 1442166178 w 789"/>
                <a:gd name="T67" fmla="*/ 221082756 h 547"/>
                <a:gd name="T68" fmla="*/ 1500667414 w 789"/>
                <a:gd name="T69" fmla="*/ 104565229 h 547"/>
                <a:gd name="T70" fmla="*/ 1518471308 w 789"/>
                <a:gd name="T71" fmla="*/ 38837926 h 547"/>
                <a:gd name="T72" fmla="*/ 1513385225 w 789"/>
                <a:gd name="T73" fmla="*/ 5975210 h 547"/>
                <a:gd name="T74" fmla="*/ 1330251524 w 789"/>
                <a:gd name="T75" fmla="*/ 47801679 h 547"/>
                <a:gd name="T76" fmla="*/ 1185272992 w 789"/>
                <a:gd name="T77" fmla="*/ 125479427 h 547"/>
                <a:gd name="T78" fmla="*/ 1108967862 w 789"/>
                <a:gd name="T79" fmla="*/ 253945518 h 547"/>
                <a:gd name="T80" fmla="*/ 936009799 w 789"/>
                <a:gd name="T81" fmla="*/ 292785311 h 547"/>
                <a:gd name="T82" fmla="*/ 836812739 w 789"/>
                <a:gd name="T83" fmla="*/ 340586975 h 547"/>
                <a:gd name="T84" fmla="*/ 592635628 w 789"/>
                <a:gd name="T85" fmla="*/ 379424886 h 547"/>
                <a:gd name="T86" fmla="*/ 521418317 w 789"/>
                <a:gd name="T87" fmla="*/ 325648014 h 547"/>
                <a:gd name="T88" fmla="*/ 320480613 w 789"/>
                <a:gd name="T89" fmla="*/ 319672806 h 547"/>
                <a:gd name="T90" fmla="*/ 127174692 w 789"/>
                <a:gd name="T91" fmla="*/ 274859687 h 547"/>
                <a:gd name="T92" fmla="*/ 5087821 w 789"/>
                <a:gd name="T93" fmla="*/ 352537391 h 547"/>
                <a:gd name="T94" fmla="*/ 99196870 w 789"/>
                <a:gd name="T95" fmla="*/ 457102591 h 547"/>
                <a:gd name="T96" fmla="*/ 89022968 w 789"/>
                <a:gd name="T97" fmla="*/ 522829997 h 547"/>
                <a:gd name="T98" fmla="*/ 160240307 w 789"/>
                <a:gd name="T99" fmla="*/ 483991968 h 547"/>
                <a:gd name="T100" fmla="*/ 226371535 w 789"/>
                <a:gd name="T101" fmla="*/ 501917710 h 547"/>
                <a:gd name="T102" fmla="*/ 244175483 w 789"/>
                <a:gd name="T103" fmla="*/ 594532493 h 547"/>
                <a:gd name="T104" fmla="*/ 325568432 w 789"/>
                <a:gd name="T105" fmla="*/ 567644998 h 547"/>
                <a:gd name="T106" fmla="*/ 325568432 w 789"/>
                <a:gd name="T107" fmla="*/ 723000407 h 547"/>
                <a:gd name="T108" fmla="*/ 386611842 w 789"/>
                <a:gd name="T109" fmla="*/ 770802071 h 547"/>
                <a:gd name="T110" fmla="*/ 376437940 w 789"/>
                <a:gd name="T111" fmla="*/ 887317686 h 547"/>
                <a:gd name="T112" fmla="*/ 452743070 w 789"/>
                <a:gd name="T113" fmla="*/ 976945807 h 54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9"/>
                <a:gd name="T172" fmla="*/ 0 h 547"/>
                <a:gd name="T173" fmla="*/ 789 w 789"/>
                <a:gd name="T174" fmla="*/ 547 h 54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9" h="547">
                  <a:moveTo>
                    <a:pt x="192" y="360"/>
                  </a:moveTo>
                  <a:lnTo>
                    <a:pt x="194" y="358"/>
                  </a:lnTo>
                  <a:lnTo>
                    <a:pt x="196" y="358"/>
                  </a:lnTo>
                  <a:lnTo>
                    <a:pt x="211" y="356"/>
                  </a:lnTo>
                  <a:lnTo>
                    <a:pt x="229" y="354"/>
                  </a:lnTo>
                  <a:lnTo>
                    <a:pt x="244" y="342"/>
                  </a:lnTo>
                  <a:lnTo>
                    <a:pt x="259" y="332"/>
                  </a:lnTo>
                  <a:lnTo>
                    <a:pt x="279" y="334"/>
                  </a:lnTo>
                  <a:lnTo>
                    <a:pt x="299" y="340"/>
                  </a:lnTo>
                  <a:lnTo>
                    <a:pt x="312" y="342"/>
                  </a:lnTo>
                  <a:lnTo>
                    <a:pt x="322" y="343"/>
                  </a:lnTo>
                  <a:lnTo>
                    <a:pt x="324" y="342"/>
                  </a:lnTo>
                  <a:lnTo>
                    <a:pt x="327" y="340"/>
                  </a:lnTo>
                  <a:lnTo>
                    <a:pt x="329" y="338"/>
                  </a:lnTo>
                  <a:lnTo>
                    <a:pt x="331" y="332"/>
                  </a:lnTo>
                  <a:lnTo>
                    <a:pt x="355" y="336"/>
                  </a:lnTo>
                  <a:lnTo>
                    <a:pt x="375" y="336"/>
                  </a:lnTo>
                  <a:lnTo>
                    <a:pt x="392" y="351"/>
                  </a:lnTo>
                  <a:lnTo>
                    <a:pt x="414" y="366"/>
                  </a:lnTo>
                  <a:lnTo>
                    <a:pt x="420" y="375"/>
                  </a:lnTo>
                  <a:lnTo>
                    <a:pt x="425" y="384"/>
                  </a:lnTo>
                  <a:lnTo>
                    <a:pt x="434" y="386"/>
                  </a:lnTo>
                  <a:lnTo>
                    <a:pt x="442" y="390"/>
                  </a:lnTo>
                  <a:lnTo>
                    <a:pt x="447" y="401"/>
                  </a:lnTo>
                  <a:lnTo>
                    <a:pt x="453" y="412"/>
                  </a:lnTo>
                  <a:lnTo>
                    <a:pt x="458" y="415"/>
                  </a:lnTo>
                  <a:lnTo>
                    <a:pt x="464" y="423"/>
                  </a:lnTo>
                  <a:lnTo>
                    <a:pt x="469" y="430"/>
                  </a:lnTo>
                  <a:lnTo>
                    <a:pt x="471" y="439"/>
                  </a:lnTo>
                  <a:lnTo>
                    <a:pt x="484" y="443"/>
                  </a:lnTo>
                  <a:lnTo>
                    <a:pt x="492" y="445"/>
                  </a:lnTo>
                  <a:lnTo>
                    <a:pt x="495" y="452"/>
                  </a:lnTo>
                  <a:lnTo>
                    <a:pt x="501" y="467"/>
                  </a:lnTo>
                  <a:lnTo>
                    <a:pt x="514" y="476"/>
                  </a:lnTo>
                  <a:lnTo>
                    <a:pt x="519" y="480"/>
                  </a:lnTo>
                  <a:lnTo>
                    <a:pt x="521" y="488"/>
                  </a:lnTo>
                  <a:lnTo>
                    <a:pt x="521" y="500"/>
                  </a:lnTo>
                  <a:lnTo>
                    <a:pt x="536" y="515"/>
                  </a:lnTo>
                  <a:lnTo>
                    <a:pt x="553" y="526"/>
                  </a:lnTo>
                  <a:lnTo>
                    <a:pt x="567" y="537"/>
                  </a:lnTo>
                  <a:lnTo>
                    <a:pt x="580" y="543"/>
                  </a:lnTo>
                  <a:lnTo>
                    <a:pt x="595" y="545"/>
                  </a:lnTo>
                  <a:lnTo>
                    <a:pt x="608" y="545"/>
                  </a:lnTo>
                  <a:lnTo>
                    <a:pt x="617" y="541"/>
                  </a:lnTo>
                  <a:lnTo>
                    <a:pt x="628" y="534"/>
                  </a:lnTo>
                  <a:lnTo>
                    <a:pt x="641" y="536"/>
                  </a:lnTo>
                  <a:lnTo>
                    <a:pt x="654" y="537"/>
                  </a:lnTo>
                  <a:lnTo>
                    <a:pt x="665" y="532"/>
                  </a:lnTo>
                  <a:lnTo>
                    <a:pt x="678" y="530"/>
                  </a:lnTo>
                  <a:lnTo>
                    <a:pt x="689" y="537"/>
                  </a:lnTo>
                  <a:lnTo>
                    <a:pt x="700" y="543"/>
                  </a:lnTo>
                  <a:lnTo>
                    <a:pt x="726" y="543"/>
                  </a:lnTo>
                  <a:lnTo>
                    <a:pt x="745" y="545"/>
                  </a:lnTo>
                  <a:lnTo>
                    <a:pt x="745" y="547"/>
                  </a:lnTo>
                  <a:lnTo>
                    <a:pt x="750" y="539"/>
                  </a:lnTo>
                  <a:lnTo>
                    <a:pt x="754" y="532"/>
                  </a:lnTo>
                  <a:lnTo>
                    <a:pt x="756" y="524"/>
                  </a:lnTo>
                  <a:lnTo>
                    <a:pt x="758" y="515"/>
                  </a:lnTo>
                  <a:lnTo>
                    <a:pt x="761" y="495"/>
                  </a:lnTo>
                  <a:lnTo>
                    <a:pt x="767" y="476"/>
                  </a:lnTo>
                  <a:lnTo>
                    <a:pt x="759" y="471"/>
                  </a:lnTo>
                  <a:lnTo>
                    <a:pt x="756" y="463"/>
                  </a:lnTo>
                  <a:lnTo>
                    <a:pt x="752" y="454"/>
                  </a:lnTo>
                  <a:lnTo>
                    <a:pt x="750" y="445"/>
                  </a:lnTo>
                  <a:lnTo>
                    <a:pt x="748" y="430"/>
                  </a:lnTo>
                  <a:lnTo>
                    <a:pt x="747" y="421"/>
                  </a:lnTo>
                  <a:lnTo>
                    <a:pt x="723" y="417"/>
                  </a:lnTo>
                  <a:lnTo>
                    <a:pt x="704" y="414"/>
                  </a:lnTo>
                  <a:lnTo>
                    <a:pt x="695" y="410"/>
                  </a:lnTo>
                  <a:lnTo>
                    <a:pt x="687" y="406"/>
                  </a:lnTo>
                  <a:lnTo>
                    <a:pt x="680" y="401"/>
                  </a:lnTo>
                  <a:lnTo>
                    <a:pt x="671" y="393"/>
                  </a:lnTo>
                  <a:lnTo>
                    <a:pt x="669" y="384"/>
                  </a:lnTo>
                  <a:lnTo>
                    <a:pt x="671" y="375"/>
                  </a:lnTo>
                  <a:lnTo>
                    <a:pt x="673" y="367"/>
                  </a:lnTo>
                  <a:lnTo>
                    <a:pt x="676" y="362"/>
                  </a:lnTo>
                  <a:lnTo>
                    <a:pt x="684" y="351"/>
                  </a:lnTo>
                  <a:lnTo>
                    <a:pt x="691" y="338"/>
                  </a:lnTo>
                  <a:lnTo>
                    <a:pt x="684" y="325"/>
                  </a:lnTo>
                  <a:lnTo>
                    <a:pt x="678" y="312"/>
                  </a:lnTo>
                  <a:lnTo>
                    <a:pt x="693" y="303"/>
                  </a:lnTo>
                  <a:lnTo>
                    <a:pt x="710" y="295"/>
                  </a:lnTo>
                  <a:lnTo>
                    <a:pt x="711" y="286"/>
                  </a:lnTo>
                  <a:lnTo>
                    <a:pt x="713" y="279"/>
                  </a:lnTo>
                  <a:lnTo>
                    <a:pt x="715" y="269"/>
                  </a:lnTo>
                  <a:lnTo>
                    <a:pt x="721" y="258"/>
                  </a:lnTo>
                  <a:lnTo>
                    <a:pt x="739" y="238"/>
                  </a:lnTo>
                  <a:lnTo>
                    <a:pt x="748" y="229"/>
                  </a:lnTo>
                  <a:lnTo>
                    <a:pt x="747" y="225"/>
                  </a:lnTo>
                  <a:lnTo>
                    <a:pt x="743" y="221"/>
                  </a:lnTo>
                  <a:lnTo>
                    <a:pt x="739" y="218"/>
                  </a:lnTo>
                  <a:lnTo>
                    <a:pt x="734" y="214"/>
                  </a:lnTo>
                  <a:lnTo>
                    <a:pt x="728" y="210"/>
                  </a:lnTo>
                  <a:lnTo>
                    <a:pt x="724" y="207"/>
                  </a:lnTo>
                  <a:lnTo>
                    <a:pt x="721" y="201"/>
                  </a:lnTo>
                  <a:lnTo>
                    <a:pt x="721" y="196"/>
                  </a:lnTo>
                  <a:lnTo>
                    <a:pt x="724" y="194"/>
                  </a:lnTo>
                  <a:lnTo>
                    <a:pt x="732" y="192"/>
                  </a:lnTo>
                  <a:lnTo>
                    <a:pt x="743" y="190"/>
                  </a:lnTo>
                  <a:lnTo>
                    <a:pt x="754" y="188"/>
                  </a:lnTo>
                  <a:lnTo>
                    <a:pt x="767" y="184"/>
                  </a:lnTo>
                  <a:lnTo>
                    <a:pt x="778" y="181"/>
                  </a:lnTo>
                  <a:lnTo>
                    <a:pt x="782" y="179"/>
                  </a:lnTo>
                  <a:lnTo>
                    <a:pt x="785" y="177"/>
                  </a:lnTo>
                  <a:lnTo>
                    <a:pt x="789" y="173"/>
                  </a:lnTo>
                  <a:lnTo>
                    <a:pt x="789" y="170"/>
                  </a:lnTo>
                  <a:lnTo>
                    <a:pt x="789" y="162"/>
                  </a:lnTo>
                  <a:lnTo>
                    <a:pt x="787" y="157"/>
                  </a:lnTo>
                  <a:lnTo>
                    <a:pt x="785" y="153"/>
                  </a:lnTo>
                  <a:lnTo>
                    <a:pt x="782" y="149"/>
                  </a:lnTo>
                  <a:lnTo>
                    <a:pt x="774" y="146"/>
                  </a:lnTo>
                  <a:lnTo>
                    <a:pt x="769" y="140"/>
                  </a:lnTo>
                  <a:lnTo>
                    <a:pt x="769" y="127"/>
                  </a:lnTo>
                  <a:lnTo>
                    <a:pt x="767" y="114"/>
                  </a:lnTo>
                  <a:lnTo>
                    <a:pt x="765" y="109"/>
                  </a:lnTo>
                  <a:lnTo>
                    <a:pt x="763" y="103"/>
                  </a:lnTo>
                  <a:lnTo>
                    <a:pt x="759" y="99"/>
                  </a:lnTo>
                  <a:lnTo>
                    <a:pt x="754" y="98"/>
                  </a:lnTo>
                  <a:lnTo>
                    <a:pt x="747" y="98"/>
                  </a:lnTo>
                  <a:lnTo>
                    <a:pt x="741" y="99"/>
                  </a:lnTo>
                  <a:lnTo>
                    <a:pt x="737" y="101"/>
                  </a:lnTo>
                  <a:lnTo>
                    <a:pt x="734" y="105"/>
                  </a:lnTo>
                  <a:lnTo>
                    <a:pt x="726" y="114"/>
                  </a:lnTo>
                  <a:lnTo>
                    <a:pt x="721" y="122"/>
                  </a:lnTo>
                  <a:lnTo>
                    <a:pt x="710" y="122"/>
                  </a:lnTo>
                  <a:lnTo>
                    <a:pt x="695" y="123"/>
                  </a:lnTo>
                  <a:lnTo>
                    <a:pt x="684" y="144"/>
                  </a:lnTo>
                  <a:lnTo>
                    <a:pt x="676" y="164"/>
                  </a:lnTo>
                  <a:lnTo>
                    <a:pt x="663" y="170"/>
                  </a:lnTo>
                  <a:lnTo>
                    <a:pt x="652" y="172"/>
                  </a:lnTo>
                  <a:lnTo>
                    <a:pt x="649" y="175"/>
                  </a:lnTo>
                  <a:lnTo>
                    <a:pt x="647" y="179"/>
                  </a:lnTo>
                  <a:lnTo>
                    <a:pt x="647" y="184"/>
                  </a:lnTo>
                  <a:lnTo>
                    <a:pt x="647" y="188"/>
                  </a:lnTo>
                  <a:lnTo>
                    <a:pt x="645" y="194"/>
                  </a:lnTo>
                  <a:lnTo>
                    <a:pt x="643" y="197"/>
                  </a:lnTo>
                  <a:lnTo>
                    <a:pt x="639" y="201"/>
                  </a:lnTo>
                  <a:lnTo>
                    <a:pt x="632" y="201"/>
                  </a:lnTo>
                  <a:lnTo>
                    <a:pt x="625" y="201"/>
                  </a:lnTo>
                  <a:lnTo>
                    <a:pt x="619" y="199"/>
                  </a:lnTo>
                  <a:lnTo>
                    <a:pt x="617" y="196"/>
                  </a:lnTo>
                  <a:lnTo>
                    <a:pt x="615" y="190"/>
                  </a:lnTo>
                  <a:lnTo>
                    <a:pt x="615" y="184"/>
                  </a:lnTo>
                  <a:lnTo>
                    <a:pt x="615" y="177"/>
                  </a:lnTo>
                  <a:lnTo>
                    <a:pt x="614" y="170"/>
                  </a:lnTo>
                  <a:lnTo>
                    <a:pt x="612" y="164"/>
                  </a:lnTo>
                  <a:lnTo>
                    <a:pt x="602" y="159"/>
                  </a:lnTo>
                  <a:lnTo>
                    <a:pt x="593" y="159"/>
                  </a:lnTo>
                  <a:lnTo>
                    <a:pt x="584" y="159"/>
                  </a:lnTo>
                  <a:lnTo>
                    <a:pt x="577" y="160"/>
                  </a:lnTo>
                  <a:lnTo>
                    <a:pt x="567" y="164"/>
                  </a:lnTo>
                  <a:lnTo>
                    <a:pt x="560" y="164"/>
                  </a:lnTo>
                  <a:lnTo>
                    <a:pt x="556" y="164"/>
                  </a:lnTo>
                  <a:lnTo>
                    <a:pt x="553" y="162"/>
                  </a:lnTo>
                  <a:lnTo>
                    <a:pt x="551" y="160"/>
                  </a:lnTo>
                  <a:lnTo>
                    <a:pt x="547" y="157"/>
                  </a:lnTo>
                  <a:lnTo>
                    <a:pt x="545" y="151"/>
                  </a:lnTo>
                  <a:lnTo>
                    <a:pt x="545" y="146"/>
                  </a:lnTo>
                  <a:lnTo>
                    <a:pt x="547" y="142"/>
                  </a:lnTo>
                  <a:lnTo>
                    <a:pt x="549" y="138"/>
                  </a:lnTo>
                  <a:lnTo>
                    <a:pt x="554" y="129"/>
                  </a:lnTo>
                  <a:lnTo>
                    <a:pt x="560" y="120"/>
                  </a:lnTo>
                  <a:lnTo>
                    <a:pt x="560" y="101"/>
                  </a:lnTo>
                  <a:lnTo>
                    <a:pt x="560" y="85"/>
                  </a:lnTo>
                  <a:lnTo>
                    <a:pt x="567" y="74"/>
                  </a:lnTo>
                  <a:lnTo>
                    <a:pt x="580" y="61"/>
                  </a:lnTo>
                  <a:lnTo>
                    <a:pt x="582" y="50"/>
                  </a:lnTo>
                  <a:lnTo>
                    <a:pt x="584" y="42"/>
                  </a:lnTo>
                  <a:lnTo>
                    <a:pt x="588" y="38"/>
                  </a:lnTo>
                  <a:lnTo>
                    <a:pt x="590" y="35"/>
                  </a:lnTo>
                  <a:lnTo>
                    <a:pt x="595" y="33"/>
                  </a:lnTo>
                  <a:lnTo>
                    <a:pt x="599" y="29"/>
                  </a:lnTo>
                  <a:lnTo>
                    <a:pt x="597" y="24"/>
                  </a:lnTo>
                  <a:lnTo>
                    <a:pt x="595" y="18"/>
                  </a:lnTo>
                  <a:lnTo>
                    <a:pt x="597" y="13"/>
                  </a:lnTo>
                  <a:lnTo>
                    <a:pt x="599" y="9"/>
                  </a:lnTo>
                  <a:lnTo>
                    <a:pt x="599" y="7"/>
                  </a:lnTo>
                  <a:lnTo>
                    <a:pt x="599" y="5"/>
                  </a:lnTo>
                  <a:lnTo>
                    <a:pt x="597" y="3"/>
                  </a:lnTo>
                  <a:lnTo>
                    <a:pt x="595" y="2"/>
                  </a:lnTo>
                  <a:lnTo>
                    <a:pt x="588" y="0"/>
                  </a:lnTo>
                  <a:lnTo>
                    <a:pt x="577" y="0"/>
                  </a:lnTo>
                  <a:lnTo>
                    <a:pt x="562" y="3"/>
                  </a:lnTo>
                  <a:lnTo>
                    <a:pt x="549" y="7"/>
                  </a:lnTo>
                  <a:lnTo>
                    <a:pt x="523" y="16"/>
                  </a:lnTo>
                  <a:lnTo>
                    <a:pt x="510" y="22"/>
                  </a:lnTo>
                  <a:lnTo>
                    <a:pt x="488" y="31"/>
                  </a:lnTo>
                  <a:lnTo>
                    <a:pt x="466" y="42"/>
                  </a:lnTo>
                  <a:lnTo>
                    <a:pt x="447" y="51"/>
                  </a:lnTo>
                  <a:lnTo>
                    <a:pt x="442" y="59"/>
                  </a:lnTo>
                  <a:lnTo>
                    <a:pt x="445" y="70"/>
                  </a:lnTo>
                  <a:lnTo>
                    <a:pt x="445" y="81"/>
                  </a:lnTo>
                  <a:lnTo>
                    <a:pt x="436" y="85"/>
                  </a:lnTo>
                  <a:lnTo>
                    <a:pt x="427" y="85"/>
                  </a:lnTo>
                  <a:lnTo>
                    <a:pt x="416" y="83"/>
                  </a:lnTo>
                  <a:lnTo>
                    <a:pt x="401" y="83"/>
                  </a:lnTo>
                  <a:lnTo>
                    <a:pt x="386" y="90"/>
                  </a:lnTo>
                  <a:lnTo>
                    <a:pt x="368" y="98"/>
                  </a:lnTo>
                  <a:lnTo>
                    <a:pt x="357" y="96"/>
                  </a:lnTo>
                  <a:lnTo>
                    <a:pt x="348" y="98"/>
                  </a:lnTo>
                  <a:lnTo>
                    <a:pt x="342" y="99"/>
                  </a:lnTo>
                  <a:lnTo>
                    <a:pt x="336" y="103"/>
                  </a:lnTo>
                  <a:lnTo>
                    <a:pt x="329" y="114"/>
                  </a:lnTo>
                  <a:lnTo>
                    <a:pt x="316" y="123"/>
                  </a:lnTo>
                  <a:lnTo>
                    <a:pt x="298" y="118"/>
                  </a:lnTo>
                  <a:lnTo>
                    <a:pt x="279" y="112"/>
                  </a:lnTo>
                  <a:lnTo>
                    <a:pt x="255" y="120"/>
                  </a:lnTo>
                  <a:lnTo>
                    <a:pt x="233" y="127"/>
                  </a:lnTo>
                  <a:lnTo>
                    <a:pt x="227" y="125"/>
                  </a:lnTo>
                  <a:lnTo>
                    <a:pt x="222" y="123"/>
                  </a:lnTo>
                  <a:lnTo>
                    <a:pt x="218" y="118"/>
                  </a:lnTo>
                  <a:lnTo>
                    <a:pt x="211" y="114"/>
                  </a:lnTo>
                  <a:lnTo>
                    <a:pt x="205" y="109"/>
                  </a:lnTo>
                  <a:lnTo>
                    <a:pt x="196" y="105"/>
                  </a:lnTo>
                  <a:lnTo>
                    <a:pt x="187" y="101"/>
                  </a:lnTo>
                  <a:lnTo>
                    <a:pt x="172" y="101"/>
                  </a:lnTo>
                  <a:lnTo>
                    <a:pt x="146" y="105"/>
                  </a:lnTo>
                  <a:lnTo>
                    <a:pt x="126" y="107"/>
                  </a:lnTo>
                  <a:lnTo>
                    <a:pt x="113" y="99"/>
                  </a:lnTo>
                  <a:lnTo>
                    <a:pt x="100" y="92"/>
                  </a:lnTo>
                  <a:lnTo>
                    <a:pt x="76" y="88"/>
                  </a:lnTo>
                  <a:lnTo>
                    <a:pt x="65" y="85"/>
                  </a:lnTo>
                  <a:lnTo>
                    <a:pt x="50" y="92"/>
                  </a:lnTo>
                  <a:lnTo>
                    <a:pt x="39" y="96"/>
                  </a:lnTo>
                  <a:lnTo>
                    <a:pt x="26" y="98"/>
                  </a:lnTo>
                  <a:lnTo>
                    <a:pt x="9" y="99"/>
                  </a:lnTo>
                  <a:lnTo>
                    <a:pt x="6" y="109"/>
                  </a:lnTo>
                  <a:lnTo>
                    <a:pt x="2" y="118"/>
                  </a:lnTo>
                  <a:lnTo>
                    <a:pt x="0" y="123"/>
                  </a:lnTo>
                  <a:lnTo>
                    <a:pt x="2" y="129"/>
                  </a:lnTo>
                  <a:lnTo>
                    <a:pt x="19" y="136"/>
                  </a:lnTo>
                  <a:lnTo>
                    <a:pt x="39" y="146"/>
                  </a:lnTo>
                  <a:lnTo>
                    <a:pt x="39" y="153"/>
                  </a:lnTo>
                  <a:lnTo>
                    <a:pt x="35" y="160"/>
                  </a:lnTo>
                  <a:lnTo>
                    <a:pt x="33" y="164"/>
                  </a:lnTo>
                  <a:lnTo>
                    <a:pt x="32" y="168"/>
                  </a:lnTo>
                  <a:lnTo>
                    <a:pt x="33" y="172"/>
                  </a:lnTo>
                  <a:lnTo>
                    <a:pt x="35" y="175"/>
                  </a:lnTo>
                  <a:lnTo>
                    <a:pt x="43" y="177"/>
                  </a:lnTo>
                  <a:lnTo>
                    <a:pt x="48" y="177"/>
                  </a:lnTo>
                  <a:lnTo>
                    <a:pt x="54" y="173"/>
                  </a:lnTo>
                  <a:lnTo>
                    <a:pt x="59" y="168"/>
                  </a:lnTo>
                  <a:lnTo>
                    <a:pt x="63" y="162"/>
                  </a:lnTo>
                  <a:lnTo>
                    <a:pt x="70" y="159"/>
                  </a:lnTo>
                  <a:lnTo>
                    <a:pt x="76" y="157"/>
                  </a:lnTo>
                  <a:lnTo>
                    <a:pt x="82" y="159"/>
                  </a:lnTo>
                  <a:lnTo>
                    <a:pt x="87" y="162"/>
                  </a:lnTo>
                  <a:lnTo>
                    <a:pt x="89" y="168"/>
                  </a:lnTo>
                  <a:lnTo>
                    <a:pt x="89" y="175"/>
                  </a:lnTo>
                  <a:lnTo>
                    <a:pt x="91" y="183"/>
                  </a:lnTo>
                  <a:lnTo>
                    <a:pt x="91" y="190"/>
                  </a:lnTo>
                  <a:lnTo>
                    <a:pt x="93" y="196"/>
                  </a:lnTo>
                  <a:lnTo>
                    <a:pt x="96" y="199"/>
                  </a:lnTo>
                  <a:lnTo>
                    <a:pt x="102" y="201"/>
                  </a:lnTo>
                  <a:lnTo>
                    <a:pt x="111" y="194"/>
                  </a:lnTo>
                  <a:lnTo>
                    <a:pt x="118" y="184"/>
                  </a:lnTo>
                  <a:lnTo>
                    <a:pt x="124" y="186"/>
                  </a:lnTo>
                  <a:lnTo>
                    <a:pt x="128" y="190"/>
                  </a:lnTo>
                  <a:lnTo>
                    <a:pt x="130" y="194"/>
                  </a:lnTo>
                  <a:lnTo>
                    <a:pt x="133" y="197"/>
                  </a:lnTo>
                  <a:lnTo>
                    <a:pt x="135" y="208"/>
                  </a:lnTo>
                  <a:lnTo>
                    <a:pt x="135" y="221"/>
                  </a:lnTo>
                  <a:lnTo>
                    <a:pt x="128" y="242"/>
                  </a:lnTo>
                  <a:lnTo>
                    <a:pt x="124" y="258"/>
                  </a:lnTo>
                  <a:lnTo>
                    <a:pt x="131" y="258"/>
                  </a:lnTo>
                  <a:lnTo>
                    <a:pt x="141" y="257"/>
                  </a:lnTo>
                  <a:lnTo>
                    <a:pt x="146" y="257"/>
                  </a:lnTo>
                  <a:lnTo>
                    <a:pt x="152" y="258"/>
                  </a:lnTo>
                  <a:lnTo>
                    <a:pt x="157" y="262"/>
                  </a:lnTo>
                  <a:lnTo>
                    <a:pt x="161" y="271"/>
                  </a:lnTo>
                  <a:lnTo>
                    <a:pt x="157" y="281"/>
                  </a:lnTo>
                  <a:lnTo>
                    <a:pt x="152" y="292"/>
                  </a:lnTo>
                  <a:lnTo>
                    <a:pt x="148" y="297"/>
                  </a:lnTo>
                  <a:lnTo>
                    <a:pt x="146" y="303"/>
                  </a:lnTo>
                  <a:lnTo>
                    <a:pt x="146" y="308"/>
                  </a:lnTo>
                  <a:lnTo>
                    <a:pt x="148" y="316"/>
                  </a:lnTo>
                  <a:lnTo>
                    <a:pt x="161" y="323"/>
                  </a:lnTo>
                  <a:lnTo>
                    <a:pt x="178" y="327"/>
                  </a:lnTo>
                  <a:lnTo>
                    <a:pt x="192" y="360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Freeform 14"/>
            <p:cNvSpPr>
              <a:spLocks noEditPoints="1"/>
            </p:cNvSpPr>
            <p:nvPr/>
          </p:nvSpPr>
          <p:spPr bwMode="auto">
            <a:xfrm>
              <a:off x="10490102" y="2602452"/>
              <a:ext cx="749019" cy="1179986"/>
            </a:xfrm>
            <a:custGeom>
              <a:avLst/>
              <a:gdLst>
                <a:gd name="T0" fmla="*/ 86618576 w 431"/>
                <a:gd name="T1" fmla="*/ 1254793707 h 627"/>
                <a:gd name="T2" fmla="*/ 305714473 w 431"/>
                <a:gd name="T3" fmla="*/ 1463925913 h 627"/>
                <a:gd name="T4" fmla="*/ 458571764 w 431"/>
                <a:gd name="T5" fmla="*/ 1586416693 h 627"/>
                <a:gd name="T6" fmla="*/ 550285726 w 431"/>
                <a:gd name="T7" fmla="*/ 1640193546 h 627"/>
                <a:gd name="T8" fmla="*/ 598692151 w 431"/>
                <a:gd name="T9" fmla="*/ 1690983737 h 627"/>
                <a:gd name="T10" fmla="*/ 682762993 w 431"/>
                <a:gd name="T11" fmla="*/ 1756711001 h 627"/>
                <a:gd name="T12" fmla="*/ 771929248 w 431"/>
                <a:gd name="T13" fmla="*/ 1846339090 h 627"/>
                <a:gd name="T14" fmla="*/ 858549534 w 431"/>
                <a:gd name="T15" fmla="*/ 1867251369 h 627"/>
                <a:gd name="T16" fmla="*/ 838167882 w 431"/>
                <a:gd name="T17" fmla="*/ 1807499310 h 627"/>
                <a:gd name="T18" fmla="*/ 838167882 w 431"/>
                <a:gd name="T19" fmla="*/ 1729821634 h 627"/>
                <a:gd name="T20" fmla="*/ 827977055 w 431"/>
                <a:gd name="T21" fmla="*/ 1619281266 h 627"/>
                <a:gd name="T22" fmla="*/ 805049434 w 431"/>
                <a:gd name="T23" fmla="*/ 1523676090 h 627"/>
                <a:gd name="T24" fmla="*/ 764286128 w 431"/>
                <a:gd name="T25" fmla="*/ 1443011751 h 627"/>
                <a:gd name="T26" fmla="*/ 726072267 w 431"/>
                <a:gd name="T27" fmla="*/ 1371309281 h 627"/>
                <a:gd name="T28" fmla="*/ 677667580 w 431"/>
                <a:gd name="T29" fmla="*/ 1341433251 h 627"/>
                <a:gd name="T30" fmla="*/ 687858406 w 431"/>
                <a:gd name="T31" fmla="*/ 1308570560 h 627"/>
                <a:gd name="T32" fmla="*/ 738810800 w 431"/>
                <a:gd name="T33" fmla="*/ 1156201869 h 627"/>
                <a:gd name="T34" fmla="*/ 738810800 w 431"/>
                <a:gd name="T35" fmla="*/ 1123339177 h 627"/>
                <a:gd name="T36" fmla="*/ 682762993 w 431"/>
                <a:gd name="T37" fmla="*/ 1060598574 h 627"/>
                <a:gd name="T38" fmla="*/ 621619772 w 431"/>
                <a:gd name="T39" fmla="*/ 1006821721 h 627"/>
                <a:gd name="T40" fmla="*/ 598692151 w 431"/>
                <a:gd name="T41" fmla="*/ 863416545 h 627"/>
                <a:gd name="T42" fmla="*/ 636906012 w 431"/>
                <a:gd name="T43" fmla="*/ 779763663 h 627"/>
                <a:gd name="T44" fmla="*/ 664929047 w 431"/>
                <a:gd name="T45" fmla="*/ 669223295 h 627"/>
                <a:gd name="T46" fmla="*/ 550285726 w 431"/>
                <a:gd name="T47" fmla="*/ 609471236 h 627"/>
                <a:gd name="T48" fmla="*/ 453476242 w 431"/>
                <a:gd name="T49" fmla="*/ 486978456 h 627"/>
                <a:gd name="T50" fmla="*/ 471310297 w 431"/>
                <a:gd name="T51" fmla="*/ 376438089 h 627"/>
                <a:gd name="T52" fmla="*/ 514619571 w 431"/>
                <a:gd name="T53" fmla="*/ 337598309 h 627"/>
                <a:gd name="T54" fmla="*/ 509524158 w 431"/>
                <a:gd name="T55" fmla="*/ 289796662 h 627"/>
                <a:gd name="T56" fmla="*/ 428000914 w 431"/>
                <a:gd name="T57" fmla="*/ 239008294 h 627"/>
                <a:gd name="T58" fmla="*/ 382143933 w 431"/>
                <a:gd name="T59" fmla="*/ 253945427 h 627"/>
                <a:gd name="T60" fmla="*/ 321000713 w 431"/>
                <a:gd name="T61" fmla="*/ 221082677 h 627"/>
                <a:gd name="T62" fmla="*/ 270048319 w 431"/>
                <a:gd name="T63" fmla="*/ 188218103 h 627"/>
                <a:gd name="T64" fmla="*/ 170691183 w 431"/>
                <a:gd name="T65" fmla="*/ 292785206 h 627"/>
                <a:gd name="T66" fmla="*/ 104452522 w 431"/>
                <a:gd name="T67" fmla="*/ 331623103 h 627"/>
                <a:gd name="T68" fmla="*/ 119738789 w 431"/>
                <a:gd name="T69" fmla="*/ 442165353 h 627"/>
                <a:gd name="T70" fmla="*/ 160500356 w 431"/>
                <a:gd name="T71" fmla="*/ 576606662 h 627"/>
                <a:gd name="T72" fmla="*/ 142666410 w 431"/>
                <a:gd name="T73" fmla="*/ 687148912 h 627"/>
                <a:gd name="T74" fmla="*/ 53500114 w 431"/>
                <a:gd name="T75" fmla="*/ 740925765 h 627"/>
                <a:gd name="T76" fmla="*/ 28023041 w 431"/>
                <a:gd name="T77" fmla="*/ 791714074 h 627"/>
                <a:gd name="T78" fmla="*/ 48404701 w 431"/>
                <a:gd name="T79" fmla="*/ 845490927 h 627"/>
                <a:gd name="T80" fmla="*/ 132475584 w 431"/>
                <a:gd name="T81" fmla="*/ 845490927 h 627"/>
                <a:gd name="T82" fmla="*/ 175786596 w 431"/>
                <a:gd name="T83" fmla="*/ 851466133 h 627"/>
                <a:gd name="T84" fmla="*/ 147761823 w 431"/>
                <a:gd name="T85" fmla="*/ 1006821721 h 627"/>
                <a:gd name="T86" fmla="*/ 99357109 w 431"/>
                <a:gd name="T87" fmla="*/ 1093463148 h 627"/>
                <a:gd name="T88" fmla="*/ 33118461 w 431"/>
                <a:gd name="T89" fmla="*/ 1165165618 h 627"/>
                <a:gd name="T90" fmla="*/ 1049620795 w 431"/>
                <a:gd name="T91" fmla="*/ 0 h 627"/>
                <a:gd name="T92" fmla="*/ 1059811621 w 431"/>
                <a:gd name="T93" fmla="*/ 23900831 h 627"/>
                <a:gd name="T94" fmla="*/ 858549534 w 431"/>
                <a:gd name="T95" fmla="*/ 110540397 h 627"/>
                <a:gd name="T96" fmla="*/ 919691234 w 431"/>
                <a:gd name="T97" fmla="*/ 110540397 h 627"/>
                <a:gd name="T98" fmla="*/ 965549953 w 431"/>
                <a:gd name="T99" fmla="*/ 128466044 h 627"/>
                <a:gd name="T100" fmla="*/ 866190916 w 431"/>
                <a:gd name="T101" fmla="*/ 134441250 h 627"/>
                <a:gd name="T102" fmla="*/ 843263295 w 431"/>
                <a:gd name="T103" fmla="*/ 107553735 h 6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31"/>
                <a:gd name="T157" fmla="*/ 0 h 627"/>
                <a:gd name="T158" fmla="*/ 431 w 431"/>
                <a:gd name="T159" fmla="*/ 627 h 62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31" h="627">
                  <a:moveTo>
                    <a:pt x="0" y="394"/>
                  </a:moveTo>
                  <a:lnTo>
                    <a:pt x="8" y="400"/>
                  </a:lnTo>
                  <a:lnTo>
                    <a:pt x="19" y="407"/>
                  </a:lnTo>
                  <a:lnTo>
                    <a:pt x="34" y="420"/>
                  </a:lnTo>
                  <a:lnTo>
                    <a:pt x="52" y="442"/>
                  </a:lnTo>
                  <a:lnTo>
                    <a:pt x="76" y="457"/>
                  </a:lnTo>
                  <a:lnTo>
                    <a:pt x="100" y="470"/>
                  </a:lnTo>
                  <a:lnTo>
                    <a:pt x="120" y="490"/>
                  </a:lnTo>
                  <a:lnTo>
                    <a:pt x="137" y="503"/>
                  </a:lnTo>
                  <a:lnTo>
                    <a:pt x="152" y="514"/>
                  </a:lnTo>
                  <a:lnTo>
                    <a:pt x="168" y="522"/>
                  </a:lnTo>
                  <a:lnTo>
                    <a:pt x="180" y="531"/>
                  </a:lnTo>
                  <a:lnTo>
                    <a:pt x="191" y="538"/>
                  </a:lnTo>
                  <a:lnTo>
                    <a:pt x="198" y="544"/>
                  </a:lnTo>
                  <a:lnTo>
                    <a:pt x="205" y="546"/>
                  </a:lnTo>
                  <a:lnTo>
                    <a:pt x="216" y="549"/>
                  </a:lnTo>
                  <a:lnTo>
                    <a:pt x="220" y="549"/>
                  </a:lnTo>
                  <a:lnTo>
                    <a:pt x="226" y="557"/>
                  </a:lnTo>
                  <a:lnTo>
                    <a:pt x="229" y="562"/>
                  </a:lnTo>
                  <a:lnTo>
                    <a:pt x="235" y="566"/>
                  </a:lnTo>
                  <a:lnTo>
                    <a:pt x="239" y="568"/>
                  </a:lnTo>
                  <a:lnTo>
                    <a:pt x="248" y="571"/>
                  </a:lnTo>
                  <a:lnTo>
                    <a:pt x="257" y="577"/>
                  </a:lnTo>
                  <a:lnTo>
                    <a:pt x="268" y="588"/>
                  </a:lnTo>
                  <a:lnTo>
                    <a:pt x="277" y="601"/>
                  </a:lnTo>
                  <a:lnTo>
                    <a:pt x="283" y="608"/>
                  </a:lnTo>
                  <a:lnTo>
                    <a:pt x="290" y="612"/>
                  </a:lnTo>
                  <a:lnTo>
                    <a:pt x="303" y="618"/>
                  </a:lnTo>
                  <a:lnTo>
                    <a:pt x="318" y="621"/>
                  </a:lnTo>
                  <a:lnTo>
                    <a:pt x="327" y="625"/>
                  </a:lnTo>
                  <a:lnTo>
                    <a:pt x="335" y="627"/>
                  </a:lnTo>
                  <a:lnTo>
                    <a:pt x="337" y="625"/>
                  </a:lnTo>
                  <a:lnTo>
                    <a:pt x="337" y="621"/>
                  </a:lnTo>
                  <a:lnTo>
                    <a:pt x="335" y="618"/>
                  </a:lnTo>
                  <a:lnTo>
                    <a:pt x="333" y="614"/>
                  </a:lnTo>
                  <a:lnTo>
                    <a:pt x="329" y="605"/>
                  </a:lnTo>
                  <a:lnTo>
                    <a:pt x="327" y="599"/>
                  </a:lnTo>
                  <a:lnTo>
                    <a:pt x="329" y="590"/>
                  </a:lnTo>
                  <a:lnTo>
                    <a:pt x="331" y="584"/>
                  </a:lnTo>
                  <a:lnTo>
                    <a:pt x="329" y="579"/>
                  </a:lnTo>
                  <a:lnTo>
                    <a:pt x="322" y="568"/>
                  </a:lnTo>
                  <a:lnTo>
                    <a:pt x="327" y="555"/>
                  </a:lnTo>
                  <a:lnTo>
                    <a:pt x="327" y="549"/>
                  </a:lnTo>
                  <a:lnTo>
                    <a:pt x="325" y="542"/>
                  </a:lnTo>
                  <a:lnTo>
                    <a:pt x="320" y="531"/>
                  </a:lnTo>
                  <a:lnTo>
                    <a:pt x="322" y="522"/>
                  </a:lnTo>
                  <a:lnTo>
                    <a:pt x="322" y="516"/>
                  </a:lnTo>
                  <a:lnTo>
                    <a:pt x="316" y="510"/>
                  </a:lnTo>
                  <a:lnTo>
                    <a:pt x="309" y="503"/>
                  </a:lnTo>
                  <a:lnTo>
                    <a:pt x="307" y="494"/>
                  </a:lnTo>
                  <a:lnTo>
                    <a:pt x="303" y="488"/>
                  </a:lnTo>
                  <a:lnTo>
                    <a:pt x="300" y="483"/>
                  </a:lnTo>
                  <a:lnTo>
                    <a:pt x="296" y="477"/>
                  </a:lnTo>
                  <a:lnTo>
                    <a:pt x="287" y="470"/>
                  </a:lnTo>
                  <a:lnTo>
                    <a:pt x="283" y="464"/>
                  </a:lnTo>
                  <a:lnTo>
                    <a:pt x="285" y="459"/>
                  </a:lnTo>
                  <a:lnTo>
                    <a:pt x="285" y="453"/>
                  </a:lnTo>
                  <a:lnTo>
                    <a:pt x="285" y="449"/>
                  </a:lnTo>
                  <a:lnTo>
                    <a:pt x="281" y="449"/>
                  </a:lnTo>
                  <a:lnTo>
                    <a:pt x="266" y="449"/>
                  </a:lnTo>
                  <a:lnTo>
                    <a:pt x="261" y="449"/>
                  </a:lnTo>
                  <a:lnTo>
                    <a:pt x="259" y="444"/>
                  </a:lnTo>
                  <a:lnTo>
                    <a:pt x="261" y="440"/>
                  </a:lnTo>
                  <a:lnTo>
                    <a:pt x="270" y="438"/>
                  </a:lnTo>
                  <a:lnTo>
                    <a:pt x="276" y="433"/>
                  </a:lnTo>
                  <a:lnTo>
                    <a:pt x="279" y="411"/>
                  </a:lnTo>
                  <a:lnTo>
                    <a:pt x="287" y="388"/>
                  </a:lnTo>
                  <a:lnTo>
                    <a:pt x="290" y="387"/>
                  </a:lnTo>
                  <a:lnTo>
                    <a:pt x="296" y="387"/>
                  </a:lnTo>
                  <a:lnTo>
                    <a:pt x="298" y="383"/>
                  </a:lnTo>
                  <a:lnTo>
                    <a:pt x="301" y="379"/>
                  </a:lnTo>
                  <a:lnTo>
                    <a:pt x="290" y="376"/>
                  </a:lnTo>
                  <a:lnTo>
                    <a:pt x="279" y="370"/>
                  </a:lnTo>
                  <a:lnTo>
                    <a:pt x="276" y="363"/>
                  </a:lnTo>
                  <a:lnTo>
                    <a:pt x="272" y="359"/>
                  </a:lnTo>
                  <a:lnTo>
                    <a:pt x="268" y="355"/>
                  </a:lnTo>
                  <a:lnTo>
                    <a:pt x="265" y="353"/>
                  </a:lnTo>
                  <a:lnTo>
                    <a:pt x="255" y="352"/>
                  </a:lnTo>
                  <a:lnTo>
                    <a:pt x="250" y="348"/>
                  </a:lnTo>
                  <a:lnTo>
                    <a:pt x="244" y="337"/>
                  </a:lnTo>
                  <a:lnTo>
                    <a:pt x="242" y="326"/>
                  </a:lnTo>
                  <a:lnTo>
                    <a:pt x="240" y="313"/>
                  </a:lnTo>
                  <a:lnTo>
                    <a:pt x="240" y="302"/>
                  </a:lnTo>
                  <a:lnTo>
                    <a:pt x="235" y="289"/>
                  </a:lnTo>
                  <a:lnTo>
                    <a:pt x="235" y="278"/>
                  </a:lnTo>
                  <a:lnTo>
                    <a:pt x="237" y="272"/>
                  </a:lnTo>
                  <a:lnTo>
                    <a:pt x="240" y="268"/>
                  </a:lnTo>
                  <a:lnTo>
                    <a:pt x="250" y="261"/>
                  </a:lnTo>
                  <a:lnTo>
                    <a:pt x="261" y="252"/>
                  </a:lnTo>
                  <a:lnTo>
                    <a:pt x="263" y="244"/>
                  </a:lnTo>
                  <a:lnTo>
                    <a:pt x="263" y="233"/>
                  </a:lnTo>
                  <a:lnTo>
                    <a:pt x="261" y="224"/>
                  </a:lnTo>
                  <a:lnTo>
                    <a:pt x="255" y="218"/>
                  </a:lnTo>
                  <a:lnTo>
                    <a:pt x="242" y="213"/>
                  </a:lnTo>
                  <a:lnTo>
                    <a:pt x="226" y="207"/>
                  </a:lnTo>
                  <a:lnTo>
                    <a:pt x="216" y="204"/>
                  </a:lnTo>
                  <a:lnTo>
                    <a:pt x="207" y="200"/>
                  </a:lnTo>
                  <a:lnTo>
                    <a:pt x="196" y="191"/>
                  </a:lnTo>
                  <a:lnTo>
                    <a:pt x="187" y="180"/>
                  </a:lnTo>
                  <a:lnTo>
                    <a:pt x="178" y="163"/>
                  </a:lnTo>
                  <a:lnTo>
                    <a:pt x="172" y="148"/>
                  </a:lnTo>
                  <a:lnTo>
                    <a:pt x="170" y="135"/>
                  </a:lnTo>
                  <a:lnTo>
                    <a:pt x="172" y="126"/>
                  </a:lnTo>
                  <a:lnTo>
                    <a:pt x="185" y="126"/>
                  </a:lnTo>
                  <a:lnTo>
                    <a:pt x="194" y="122"/>
                  </a:lnTo>
                  <a:lnTo>
                    <a:pt x="198" y="121"/>
                  </a:lnTo>
                  <a:lnTo>
                    <a:pt x="200" y="119"/>
                  </a:lnTo>
                  <a:lnTo>
                    <a:pt x="202" y="113"/>
                  </a:lnTo>
                  <a:lnTo>
                    <a:pt x="204" y="108"/>
                  </a:lnTo>
                  <a:lnTo>
                    <a:pt x="204" y="104"/>
                  </a:lnTo>
                  <a:lnTo>
                    <a:pt x="202" y="100"/>
                  </a:lnTo>
                  <a:lnTo>
                    <a:pt x="200" y="97"/>
                  </a:lnTo>
                  <a:lnTo>
                    <a:pt x="194" y="95"/>
                  </a:lnTo>
                  <a:lnTo>
                    <a:pt x="185" y="89"/>
                  </a:lnTo>
                  <a:lnTo>
                    <a:pt x="174" y="84"/>
                  </a:lnTo>
                  <a:lnTo>
                    <a:pt x="168" y="80"/>
                  </a:lnTo>
                  <a:lnTo>
                    <a:pt x="163" y="78"/>
                  </a:lnTo>
                  <a:lnTo>
                    <a:pt x="159" y="78"/>
                  </a:lnTo>
                  <a:lnTo>
                    <a:pt x="156" y="80"/>
                  </a:lnTo>
                  <a:lnTo>
                    <a:pt x="150" y="85"/>
                  </a:lnTo>
                  <a:lnTo>
                    <a:pt x="144" y="89"/>
                  </a:lnTo>
                  <a:lnTo>
                    <a:pt x="139" y="82"/>
                  </a:lnTo>
                  <a:lnTo>
                    <a:pt x="135" y="76"/>
                  </a:lnTo>
                  <a:lnTo>
                    <a:pt x="126" y="74"/>
                  </a:lnTo>
                  <a:lnTo>
                    <a:pt x="117" y="72"/>
                  </a:lnTo>
                  <a:lnTo>
                    <a:pt x="111" y="71"/>
                  </a:lnTo>
                  <a:lnTo>
                    <a:pt x="107" y="69"/>
                  </a:lnTo>
                  <a:lnTo>
                    <a:pt x="106" y="63"/>
                  </a:lnTo>
                  <a:lnTo>
                    <a:pt x="104" y="58"/>
                  </a:lnTo>
                  <a:lnTo>
                    <a:pt x="83" y="84"/>
                  </a:lnTo>
                  <a:lnTo>
                    <a:pt x="76" y="93"/>
                  </a:lnTo>
                  <a:lnTo>
                    <a:pt x="67" y="98"/>
                  </a:lnTo>
                  <a:lnTo>
                    <a:pt x="54" y="104"/>
                  </a:lnTo>
                  <a:lnTo>
                    <a:pt x="48" y="106"/>
                  </a:lnTo>
                  <a:lnTo>
                    <a:pt x="45" y="108"/>
                  </a:lnTo>
                  <a:lnTo>
                    <a:pt x="41" y="111"/>
                  </a:lnTo>
                  <a:lnTo>
                    <a:pt x="39" y="115"/>
                  </a:lnTo>
                  <a:lnTo>
                    <a:pt x="39" y="126"/>
                  </a:lnTo>
                  <a:lnTo>
                    <a:pt x="43" y="137"/>
                  </a:lnTo>
                  <a:lnTo>
                    <a:pt x="47" y="148"/>
                  </a:lnTo>
                  <a:lnTo>
                    <a:pt x="54" y="159"/>
                  </a:lnTo>
                  <a:lnTo>
                    <a:pt x="58" y="172"/>
                  </a:lnTo>
                  <a:lnTo>
                    <a:pt x="63" y="185"/>
                  </a:lnTo>
                  <a:lnTo>
                    <a:pt x="63" y="193"/>
                  </a:lnTo>
                  <a:lnTo>
                    <a:pt x="63" y="202"/>
                  </a:lnTo>
                  <a:lnTo>
                    <a:pt x="63" y="211"/>
                  </a:lnTo>
                  <a:lnTo>
                    <a:pt x="61" y="220"/>
                  </a:lnTo>
                  <a:lnTo>
                    <a:pt x="56" y="230"/>
                  </a:lnTo>
                  <a:lnTo>
                    <a:pt x="48" y="235"/>
                  </a:lnTo>
                  <a:lnTo>
                    <a:pt x="39" y="239"/>
                  </a:lnTo>
                  <a:lnTo>
                    <a:pt x="30" y="242"/>
                  </a:lnTo>
                  <a:lnTo>
                    <a:pt x="21" y="248"/>
                  </a:lnTo>
                  <a:lnTo>
                    <a:pt x="15" y="254"/>
                  </a:lnTo>
                  <a:lnTo>
                    <a:pt x="13" y="255"/>
                  </a:lnTo>
                  <a:lnTo>
                    <a:pt x="11" y="259"/>
                  </a:lnTo>
                  <a:lnTo>
                    <a:pt x="11" y="265"/>
                  </a:lnTo>
                  <a:lnTo>
                    <a:pt x="11" y="270"/>
                  </a:lnTo>
                  <a:lnTo>
                    <a:pt x="13" y="276"/>
                  </a:lnTo>
                  <a:lnTo>
                    <a:pt x="15" y="279"/>
                  </a:lnTo>
                  <a:lnTo>
                    <a:pt x="19" y="283"/>
                  </a:lnTo>
                  <a:lnTo>
                    <a:pt x="23" y="285"/>
                  </a:lnTo>
                  <a:lnTo>
                    <a:pt x="32" y="285"/>
                  </a:lnTo>
                  <a:lnTo>
                    <a:pt x="43" y="285"/>
                  </a:lnTo>
                  <a:lnTo>
                    <a:pt x="52" y="283"/>
                  </a:lnTo>
                  <a:lnTo>
                    <a:pt x="61" y="283"/>
                  </a:lnTo>
                  <a:lnTo>
                    <a:pt x="65" y="283"/>
                  </a:lnTo>
                  <a:lnTo>
                    <a:pt x="67" y="283"/>
                  </a:lnTo>
                  <a:lnTo>
                    <a:pt x="69" y="285"/>
                  </a:lnTo>
                  <a:lnTo>
                    <a:pt x="69" y="289"/>
                  </a:lnTo>
                  <a:lnTo>
                    <a:pt x="67" y="311"/>
                  </a:lnTo>
                  <a:lnTo>
                    <a:pt x="65" y="333"/>
                  </a:lnTo>
                  <a:lnTo>
                    <a:pt x="58" y="337"/>
                  </a:lnTo>
                  <a:lnTo>
                    <a:pt x="52" y="342"/>
                  </a:lnTo>
                  <a:lnTo>
                    <a:pt x="47" y="350"/>
                  </a:lnTo>
                  <a:lnTo>
                    <a:pt x="43" y="357"/>
                  </a:lnTo>
                  <a:lnTo>
                    <a:pt x="39" y="366"/>
                  </a:lnTo>
                  <a:lnTo>
                    <a:pt x="34" y="374"/>
                  </a:lnTo>
                  <a:lnTo>
                    <a:pt x="30" y="379"/>
                  </a:lnTo>
                  <a:lnTo>
                    <a:pt x="24" y="383"/>
                  </a:lnTo>
                  <a:lnTo>
                    <a:pt x="13" y="390"/>
                  </a:lnTo>
                  <a:lnTo>
                    <a:pt x="0" y="394"/>
                  </a:lnTo>
                  <a:close/>
                  <a:moveTo>
                    <a:pt x="399" y="10"/>
                  </a:moveTo>
                  <a:lnTo>
                    <a:pt x="405" y="4"/>
                  </a:lnTo>
                  <a:lnTo>
                    <a:pt x="412" y="0"/>
                  </a:lnTo>
                  <a:lnTo>
                    <a:pt x="422" y="0"/>
                  </a:lnTo>
                  <a:lnTo>
                    <a:pt x="431" y="0"/>
                  </a:lnTo>
                  <a:lnTo>
                    <a:pt x="423" y="6"/>
                  </a:lnTo>
                  <a:lnTo>
                    <a:pt x="416" y="8"/>
                  </a:lnTo>
                  <a:lnTo>
                    <a:pt x="409" y="10"/>
                  </a:lnTo>
                  <a:lnTo>
                    <a:pt x="399" y="10"/>
                  </a:lnTo>
                  <a:close/>
                  <a:moveTo>
                    <a:pt x="335" y="32"/>
                  </a:moveTo>
                  <a:lnTo>
                    <a:pt x="337" y="37"/>
                  </a:lnTo>
                  <a:lnTo>
                    <a:pt x="342" y="39"/>
                  </a:lnTo>
                  <a:lnTo>
                    <a:pt x="348" y="39"/>
                  </a:lnTo>
                  <a:lnTo>
                    <a:pt x="353" y="39"/>
                  </a:lnTo>
                  <a:lnTo>
                    <a:pt x="361" y="37"/>
                  </a:lnTo>
                  <a:lnTo>
                    <a:pt x="368" y="37"/>
                  </a:lnTo>
                  <a:lnTo>
                    <a:pt x="375" y="39"/>
                  </a:lnTo>
                  <a:lnTo>
                    <a:pt x="381" y="41"/>
                  </a:lnTo>
                  <a:lnTo>
                    <a:pt x="379" y="43"/>
                  </a:lnTo>
                  <a:lnTo>
                    <a:pt x="379" y="47"/>
                  </a:lnTo>
                  <a:lnTo>
                    <a:pt x="364" y="47"/>
                  </a:lnTo>
                  <a:lnTo>
                    <a:pt x="348" y="47"/>
                  </a:lnTo>
                  <a:lnTo>
                    <a:pt x="340" y="45"/>
                  </a:lnTo>
                  <a:lnTo>
                    <a:pt x="335" y="45"/>
                  </a:lnTo>
                  <a:lnTo>
                    <a:pt x="329" y="43"/>
                  </a:lnTo>
                  <a:lnTo>
                    <a:pt x="325" y="39"/>
                  </a:lnTo>
                  <a:lnTo>
                    <a:pt x="331" y="36"/>
                  </a:lnTo>
                  <a:lnTo>
                    <a:pt x="335" y="32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3" name="Freeform 15"/>
            <p:cNvSpPr>
              <a:spLocks noEditPoints="1"/>
            </p:cNvSpPr>
            <p:nvPr/>
          </p:nvSpPr>
          <p:spPr bwMode="auto">
            <a:xfrm>
              <a:off x="9833298" y="1535382"/>
              <a:ext cx="837471" cy="1808561"/>
            </a:xfrm>
            <a:custGeom>
              <a:avLst/>
              <a:gdLst>
                <a:gd name="T0" fmla="*/ 516947305 w 482"/>
                <a:gd name="T1" fmla="*/ 1221932475 h 961"/>
                <a:gd name="T2" fmla="*/ 496575220 w 482"/>
                <a:gd name="T3" fmla="*/ 1198031623 h 961"/>
                <a:gd name="T4" fmla="*/ 394712948 w 482"/>
                <a:gd name="T5" fmla="*/ 1081514028 h 961"/>
                <a:gd name="T6" fmla="*/ 488935471 w 482"/>
                <a:gd name="T7" fmla="*/ 899270736 h 961"/>
                <a:gd name="T8" fmla="*/ 478748559 w 482"/>
                <a:gd name="T9" fmla="*/ 1009811472 h 961"/>
                <a:gd name="T10" fmla="*/ 567878386 w 482"/>
                <a:gd name="T11" fmla="*/ 1147241371 h 961"/>
                <a:gd name="T12" fmla="*/ 649366726 w 482"/>
                <a:gd name="T13" fmla="*/ 1263758966 h 961"/>
                <a:gd name="T14" fmla="*/ 690110896 w 482"/>
                <a:gd name="T15" fmla="*/ 1293635031 h 961"/>
                <a:gd name="T16" fmla="*/ 651913888 w 482"/>
                <a:gd name="T17" fmla="*/ 1517704579 h 961"/>
                <a:gd name="T18" fmla="*/ 713030143 w 482"/>
                <a:gd name="T19" fmla="*/ 1834390869 h 961"/>
                <a:gd name="T20" fmla="*/ 812345144 w 482"/>
                <a:gd name="T21" fmla="*/ 2147483647 h 961"/>
                <a:gd name="T22" fmla="*/ 733402229 w 482"/>
                <a:gd name="T23" fmla="*/ 2147483647 h 961"/>
                <a:gd name="T24" fmla="*/ 812345144 w 482"/>
                <a:gd name="T25" fmla="*/ 2147483647 h 961"/>
                <a:gd name="T26" fmla="*/ 835264391 w 482"/>
                <a:gd name="T27" fmla="*/ 2147483647 h 961"/>
                <a:gd name="T28" fmla="*/ 939672196 w 482"/>
                <a:gd name="T29" fmla="*/ 2147483647 h 961"/>
                <a:gd name="T30" fmla="*/ 1061904706 w 482"/>
                <a:gd name="T31" fmla="*/ 2147483647 h 961"/>
                <a:gd name="T32" fmla="*/ 1138302197 w 482"/>
                <a:gd name="T33" fmla="*/ 2147483647 h 961"/>
                <a:gd name="T34" fmla="*/ 1044079783 w 482"/>
                <a:gd name="T35" fmla="*/ 2147483647 h 961"/>
                <a:gd name="T36" fmla="*/ 990603277 w 482"/>
                <a:gd name="T37" fmla="*/ 2147483647 h 961"/>
                <a:gd name="T38" fmla="*/ 1105196038 w 482"/>
                <a:gd name="T39" fmla="*/ 2147483647 h 961"/>
                <a:gd name="T40" fmla="*/ 1100103451 w 482"/>
                <a:gd name="T41" fmla="*/ 2147483647 h 961"/>
                <a:gd name="T42" fmla="*/ 1084823953 w 482"/>
                <a:gd name="T43" fmla="*/ 2010661065 h 961"/>
                <a:gd name="T44" fmla="*/ 1222337699 w 482"/>
                <a:gd name="T45" fmla="*/ 1834390869 h 961"/>
                <a:gd name="T46" fmla="*/ 1145941946 w 482"/>
                <a:gd name="T47" fmla="*/ 1789577712 h 961"/>
                <a:gd name="T48" fmla="*/ 1133207872 w 482"/>
                <a:gd name="T49" fmla="*/ 1861280268 h 961"/>
                <a:gd name="T50" fmla="*/ 1005881038 w 482"/>
                <a:gd name="T51" fmla="*/ 1738787461 h 961"/>
                <a:gd name="T52" fmla="*/ 954951694 w 482"/>
                <a:gd name="T53" fmla="*/ 1583431922 h 961"/>
                <a:gd name="T54" fmla="*/ 921845535 w 482"/>
                <a:gd name="T55" fmla="*/ 1529655005 h 961"/>
                <a:gd name="T56" fmla="*/ 835264391 w 482"/>
                <a:gd name="T57" fmla="*/ 1398200318 h 961"/>
                <a:gd name="T58" fmla="*/ 896380646 w 482"/>
                <a:gd name="T59" fmla="*/ 1308572123 h 961"/>
                <a:gd name="T60" fmla="*/ 949857370 w 482"/>
                <a:gd name="T61" fmla="*/ 1269734179 h 961"/>
                <a:gd name="T62" fmla="*/ 916752949 w 482"/>
                <a:gd name="T63" fmla="*/ 1153216584 h 961"/>
                <a:gd name="T64" fmla="*/ 949857370 w 482"/>
                <a:gd name="T65" fmla="*/ 1120353853 h 961"/>
                <a:gd name="T66" fmla="*/ 990603277 w 482"/>
                <a:gd name="T67" fmla="*/ 938108680 h 961"/>
                <a:gd name="T68" fmla="*/ 1056812119 w 482"/>
                <a:gd name="T69" fmla="*/ 749890411 h 961"/>
                <a:gd name="T70" fmla="*/ 1222337699 w 482"/>
                <a:gd name="T71" fmla="*/ 702088707 h 961"/>
                <a:gd name="T72" fmla="*/ 1151034533 w 482"/>
                <a:gd name="T73" fmla="*/ 507893342 h 961"/>
                <a:gd name="T74" fmla="*/ 1133207872 w 482"/>
                <a:gd name="T75" fmla="*/ 382413751 h 961"/>
                <a:gd name="T76" fmla="*/ 1082278529 w 482"/>
                <a:gd name="T77" fmla="*/ 292785556 h 961"/>
                <a:gd name="T78" fmla="*/ 1066999030 w 482"/>
                <a:gd name="T79" fmla="*/ 167306023 h 961"/>
                <a:gd name="T80" fmla="*/ 1066999030 w 482"/>
                <a:gd name="T81" fmla="*/ 56765479 h 961"/>
                <a:gd name="T82" fmla="*/ 944764783 w 482"/>
                <a:gd name="T83" fmla="*/ 5975215 h 961"/>
                <a:gd name="T84" fmla="*/ 893833484 w 482"/>
                <a:gd name="T85" fmla="*/ 155355597 h 961"/>
                <a:gd name="T86" fmla="*/ 835264391 w 482"/>
                <a:gd name="T87" fmla="*/ 349551021 h 961"/>
                <a:gd name="T88" fmla="*/ 700297808 w 482"/>
                <a:gd name="T89" fmla="*/ 397352725 h 961"/>
                <a:gd name="T90" fmla="*/ 544959139 w 482"/>
                <a:gd name="T91" fmla="*/ 495942916 h 961"/>
                <a:gd name="T92" fmla="*/ 511852980 w 482"/>
                <a:gd name="T93" fmla="*/ 286810343 h 961"/>
                <a:gd name="T94" fmla="*/ 361608527 w 482"/>
                <a:gd name="T95" fmla="*/ 313699742 h 961"/>
                <a:gd name="T96" fmla="*/ 216454978 w 482"/>
                <a:gd name="T97" fmla="*/ 403327938 h 961"/>
                <a:gd name="T98" fmla="*/ 140059225 w 482"/>
                <a:gd name="T99" fmla="*/ 531794194 h 961"/>
                <a:gd name="T100" fmla="*/ 45838508 w 482"/>
                <a:gd name="T101" fmla="*/ 597521538 h 961"/>
                <a:gd name="T102" fmla="*/ 0 w 482"/>
                <a:gd name="T103" fmla="*/ 684163067 h 961"/>
                <a:gd name="T104" fmla="*/ 56023682 w 482"/>
                <a:gd name="T105" fmla="*/ 767816050 h 961"/>
                <a:gd name="T106" fmla="*/ 68756031 w 482"/>
                <a:gd name="T107" fmla="*/ 845493819 h 961"/>
                <a:gd name="T108" fmla="*/ 190990306 w 482"/>
                <a:gd name="T109" fmla="*/ 932133467 h 961"/>
                <a:gd name="T110" fmla="*/ 244466867 w 482"/>
                <a:gd name="T111" fmla="*/ 1033712324 h 961"/>
                <a:gd name="T112" fmla="*/ 374340863 w 482"/>
                <a:gd name="T113" fmla="*/ 1159191797 h 961"/>
                <a:gd name="T114" fmla="*/ 1082278529 w 482"/>
                <a:gd name="T115" fmla="*/ 1463927661 h 961"/>
                <a:gd name="T116" fmla="*/ 1066999030 w 482"/>
                <a:gd name="T117" fmla="*/ 1652147813 h 961"/>
                <a:gd name="T118" fmla="*/ 1023707698 w 482"/>
                <a:gd name="T119" fmla="*/ 1541605431 h 961"/>
                <a:gd name="T120" fmla="*/ 1056812119 w 482"/>
                <a:gd name="T121" fmla="*/ 1446002022 h 96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82"/>
                <a:gd name="T184" fmla="*/ 0 h 961"/>
                <a:gd name="T185" fmla="*/ 482 w 482"/>
                <a:gd name="T186" fmla="*/ 961 h 96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82" h="961">
                  <a:moveTo>
                    <a:pt x="190" y="423"/>
                  </a:moveTo>
                  <a:lnTo>
                    <a:pt x="190" y="418"/>
                  </a:lnTo>
                  <a:lnTo>
                    <a:pt x="192" y="412"/>
                  </a:lnTo>
                  <a:lnTo>
                    <a:pt x="194" y="410"/>
                  </a:lnTo>
                  <a:lnTo>
                    <a:pt x="197" y="409"/>
                  </a:lnTo>
                  <a:lnTo>
                    <a:pt x="201" y="409"/>
                  </a:lnTo>
                  <a:lnTo>
                    <a:pt x="203" y="409"/>
                  </a:lnTo>
                  <a:lnTo>
                    <a:pt x="207" y="410"/>
                  </a:lnTo>
                  <a:lnTo>
                    <a:pt x="208" y="414"/>
                  </a:lnTo>
                  <a:lnTo>
                    <a:pt x="212" y="410"/>
                  </a:lnTo>
                  <a:lnTo>
                    <a:pt x="212" y="407"/>
                  </a:lnTo>
                  <a:lnTo>
                    <a:pt x="210" y="405"/>
                  </a:lnTo>
                  <a:lnTo>
                    <a:pt x="207" y="403"/>
                  </a:lnTo>
                  <a:lnTo>
                    <a:pt x="195" y="401"/>
                  </a:lnTo>
                  <a:lnTo>
                    <a:pt x="190" y="401"/>
                  </a:lnTo>
                  <a:lnTo>
                    <a:pt x="177" y="388"/>
                  </a:lnTo>
                  <a:lnTo>
                    <a:pt x="171" y="381"/>
                  </a:lnTo>
                  <a:lnTo>
                    <a:pt x="170" y="373"/>
                  </a:lnTo>
                  <a:lnTo>
                    <a:pt x="168" y="370"/>
                  </a:lnTo>
                  <a:lnTo>
                    <a:pt x="160" y="364"/>
                  </a:lnTo>
                  <a:lnTo>
                    <a:pt x="155" y="362"/>
                  </a:lnTo>
                  <a:lnTo>
                    <a:pt x="151" y="359"/>
                  </a:lnTo>
                  <a:lnTo>
                    <a:pt x="146" y="349"/>
                  </a:lnTo>
                  <a:lnTo>
                    <a:pt x="153" y="336"/>
                  </a:lnTo>
                  <a:lnTo>
                    <a:pt x="170" y="303"/>
                  </a:lnTo>
                  <a:lnTo>
                    <a:pt x="175" y="303"/>
                  </a:lnTo>
                  <a:lnTo>
                    <a:pt x="183" y="305"/>
                  </a:lnTo>
                  <a:lnTo>
                    <a:pt x="192" y="301"/>
                  </a:lnTo>
                  <a:lnTo>
                    <a:pt x="195" y="301"/>
                  </a:lnTo>
                  <a:lnTo>
                    <a:pt x="195" y="307"/>
                  </a:lnTo>
                  <a:lnTo>
                    <a:pt x="192" y="312"/>
                  </a:lnTo>
                  <a:lnTo>
                    <a:pt x="190" y="316"/>
                  </a:lnTo>
                  <a:lnTo>
                    <a:pt x="186" y="318"/>
                  </a:lnTo>
                  <a:lnTo>
                    <a:pt x="186" y="327"/>
                  </a:lnTo>
                  <a:lnTo>
                    <a:pt x="188" y="338"/>
                  </a:lnTo>
                  <a:lnTo>
                    <a:pt x="190" y="349"/>
                  </a:lnTo>
                  <a:lnTo>
                    <a:pt x="195" y="357"/>
                  </a:lnTo>
                  <a:lnTo>
                    <a:pt x="201" y="364"/>
                  </a:lnTo>
                  <a:lnTo>
                    <a:pt x="205" y="370"/>
                  </a:lnTo>
                  <a:lnTo>
                    <a:pt x="210" y="372"/>
                  </a:lnTo>
                  <a:lnTo>
                    <a:pt x="218" y="375"/>
                  </a:lnTo>
                  <a:lnTo>
                    <a:pt x="223" y="384"/>
                  </a:lnTo>
                  <a:lnTo>
                    <a:pt x="231" y="392"/>
                  </a:lnTo>
                  <a:lnTo>
                    <a:pt x="240" y="397"/>
                  </a:lnTo>
                  <a:lnTo>
                    <a:pt x="251" y="401"/>
                  </a:lnTo>
                  <a:lnTo>
                    <a:pt x="255" y="407"/>
                  </a:lnTo>
                  <a:lnTo>
                    <a:pt x="255" y="412"/>
                  </a:lnTo>
                  <a:lnTo>
                    <a:pt x="255" y="420"/>
                  </a:lnTo>
                  <a:lnTo>
                    <a:pt x="255" y="423"/>
                  </a:lnTo>
                  <a:lnTo>
                    <a:pt x="256" y="425"/>
                  </a:lnTo>
                  <a:lnTo>
                    <a:pt x="262" y="423"/>
                  </a:lnTo>
                  <a:lnTo>
                    <a:pt x="264" y="421"/>
                  </a:lnTo>
                  <a:lnTo>
                    <a:pt x="266" y="423"/>
                  </a:lnTo>
                  <a:lnTo>
                    <a:pt x="268" y="423"/>
                  </a:lnTo>
                  <a:lnTo>
                    <a:pt x="269" y="427"/>
                  </a:lnTo>
                  <a:lnTo>
                    <a:pt x="271" y="433"/>
                  </a:lnTo>
                  <a:lnTo>
                    <a:pt x="271" y="436"/>
                  </a:lnTo>
                  <a:lnTo>
                    <a:pt x="269" y="440"/>
                  </a:lnTo>
                  <a:lnTo>
                    <a:pt x="269" y="444"/>
                  </a:lnTo>
                  <a:lnTo>
                    <a:pt x="264" y="451"/>
                  </a:lnTo>
                  <a:lnTo>
                    <a:pt x="258" y="458"/>
                  </a:lnTo>
                  <a:lnTo>
                    <a:pt x="256" y="482"/>
                  </a:lnTo>
                  <a:lnTo>
                    <a:pt x="256" y="508"/>
                  </a:lnTo>
                  <a:lnTo>
                    <a:pt x="262" y="518"/>
                  </a:lnTo>
                  <a:lnTo>
                    <a:pt x="268" y="527"/>
                  </a:lnTo>
                  <a:lnTo>
                    <a:pt x="271" y="534"/>
                  </a:lnTo>
                  <a:lnTo>
                    <a:pt x="273" y="543"/>
                  </a:lnTo>
                  <a:lnTo>
                    <a:pt x="279" y="566"/>
                  </a:lnTo>
                  <a:lnTo>
                    <a:pt x="280" y="590"/>
                  </a:lnTo>
                  <a:lnTo>
                    <a:pt x="280" y="614"/>
                  </a:lnTo>
                  <a:lnTo>
                    <a:pt x="282" y="636"/>
                  </a:lnTo>
                  <a:lnTo>
                    <a:pt x="295" y="656"/>
                  </a:lnTo>
                  <a:lnTo>
                    <a:pt x="306" y="676"/>
                  </a:lnTo>
                  <a:lnTo>
                    <a:pt x="310" y="708"/>
                  </a:lnTo>
                  <a:lnTo>
                    <a:pt x="314" y="726"/>
                  </a:lnTo>
                  <a:lnTo>
                    <a:pt x="317" y="737"/>
                  </a:lnTo>
                  <a:lnTo>
                    <a:pt x="319" y="750"/>
                  </a:lnTo>
                  <a:lnTo>
                    <a:pt x="312" y="763"/>
                  </a:lnTo>
                  <a:lnTo>
                    <a:pt x="308" y="776"/>
                  </a:lnTo>
                  <a:lnTo>
                    <a:pt x="308" y="785"/>
                  </a:lnTo>
                  <a:lnTo>
                    <a:pt x="306" y="795"/>
                  </a:lnTo>
                  <a:lnTo>
                    <a:pt x="299" y="798"/>
                  </a:lnTo>
                  <a:lnTo>
                    <a:pt x="290" y="800"/>
                  </a:lnTo>
                  <a:lnTo>
                    <a:pt x="288" y="804"/>
                  </a:lnTo>
                  <a:lnTo>
                    <a:pt x="290" y="808"/>
                  </a:lnTo>
                  <a:lnTo>
                    <a:pt x="292" y="811"/>
                  </a:lnTo>
                  <a:lnTo>
                    <a:pt x="295" y="815"/>
                  </a:lnTo>
                  <a:lnTo>
                    <a:pt x="304" y="819"/>
                  </a:lnTo>
                  <a:lnTo>
                    <a:pt x="317" y="822"/>
                  </a:lnTo>
                  <a:lnTo>
                    <a:pt x="319" y="828"/>
                  </a:lnTo>
                  <a:lnTo>
                    <a:pt x="319" y="835"/>
                  </a:lnTo>
                  <a:lnTo>
                    <a:pt x="321" y="839"/>
                  </a:lnTo>
                  <a:lnTo>
                    <a:pt x="321" y="843"/>
                  </a:lnTo>
                  <a:lnTo>
                    <a:pt x="325" y="846"/>
                  </a:lnTo>
                  <a:lnTo>
                    <a:pt x="328" y="850"/>
                  </a:lnTo>
                  <a:lnTo>
                    <a:pt x="327" y="858"/>
                  </a:lnTo>
                  <a:lnTo>
                    <a:pt x="327" y="863"/>
                  </a:lnTo>
                  <a:lnTo>
                    <a:pt x="328" y="870"/>
                  </a:lnTo>
                  <a:lnTo>
                    <a:pt x="332" y="876"/>
                  </a:lnTo>
                  <a:lnTo>
                    <a:pt x="332" y="882"/>
                  </a:lnTo>
                  <a:lnTo>
                    <a:pt x="332" y="889"/>
                  </a:lnTo>
                  <a:lnTo>
                    <a:pt x="334" y="896"/>
                  </a:lnTo>
                  <a:lnTo>
                    <a:pt x="338" y="904"/>
                  </a:lnTo>
                  <a:lnTo>
                    <a:pt x="354" y="926"/>
                  </a:lnTo>
                  <a:lnTo>
                    <a:pt x="369" y="952"/>
                  </a:lnTo>
                  <a:lnTo>
                    <a:pt x="375" y="957"/>
                  </a:lnTo>
                  <a:lnTo>
                    <a:pt x="378" y="961"/>
                  </a:lnTo>
                  <a:lnTo>
                    <a:pt x="391" y="957"/>
                  </a:lnTo>
                  <a:lnTo>
                    <a:pt x="402" y="950"/>
                  </a:lnTo>
                  <a:lnTo>
                    <a:pt x="408" y="946"/>
                  </a:lnTo>
                  <a:lnTo>
                    <a:pt x="412" y="941"/>
                  </a:lnTo>
                  <a:lnTo>
                    <a:pt x="417" y="933"/>
                  </a:lnTo>
                  <a:lnTo>
                    <a:pt x="421" y="924"/>
                  </a:lnTo>
                  <a:lnTo>
                    <a:pt x="425" y="917"/>
                  </a:lnTo>
                  <a:lnTo>
                    <a:pt x="430" y="909"/>
                  </a:lnTo>
                  <a:lnTo>
                    <a:pt x="436" y="904"/>
                  </a:lnTo>
                  <a:lnTo>
                    <a:pt x="443" y="900"/>
                  </a:lnTo>
                  <a:lnTo>
                    <a:pt x="445" y="878"/>
                  </a:lnTo>
                  <a:lnTo>
                    <a:pt x="447" y="856"/>
                  </a:lnTo>
                  <a:lnTo>
                    <a:pt x="447" y="852"/>
                  </a:lnTo>
                  <a:lnTo>
                    <a:pt x="445" y="850"/>
                  </a:lnTo>
                  <a:lnTo>
                    <a:pt x="443" y="850"/>
                  </a:lnTo>
                  <a:lnTo>
                    <a:pt x="439" y="850"/>
                  </a:lnTo>
                  <a:lnTo>
                    <a:pt x="430" y="850"/>
                  </a:lnTo>
                  <a:lnTo>
                    <a:pt x="421" y="852"/>
                  </a:lnTo>
                  <a:lnTo>
                    <a:pt x="410" y="852"/>
                  </a:lnTo>
                  <a:lnTo>
                    <a:pt x="401" y="852"/>
                  </a:lnTo>
                  <a:lnTo>
                    <a:pt x="397" y="850"/>
                  </a:lnTo>
                  <a:lnTo>
                    <a:pt x="393" y="846"/>
                  </a:lnTo>
                  <a:lnTo>
                    <a:pt x="391" y="843"/>
                  </a:lnTo>
                  <a:lnTo>
                    <a:pt x="389" y="837"/>
                  </a:lnTo>
                  <a:lnTo>
                    <a:pt x="389" y="832"/>
                  </a:lnTo>
                  <a:lnTo>
                    <a:pt x="389" y="826"/>
                  </a:lnTo>
                  <a:lnTo>
                    <a:pt x="391" y="822"/>
                  </a:lnTo>
                  <a:lnTo>
                    <a:pt x="393" y="821"/>
                  </a:lnTo>
                  <a:lnTo>
                    <a:pt x="399" y="815"/>
                  </a:lnTo>
                  <a:lnTo>
                    <a:pt x="408" y="809"/>
                  </a:lnTo>
                  <a:lnTo>
                    <a:pt x="417" y="806"/>
                  </a:lnTo>
                  <a:lnTo>
                    <a:pt x="426" y="802"/>
                  </a:lnTo>
                  <a:lnTo>
                    <a:pt x="434" y="797"/>
                  </a:lnTo>
                  <a:lnTo>
                    <a:pt x="439" y="787"/>
                  </a:lnTo>
                  <a:lnTo>
                    <a:pt x="441" y="778"/>
                  </a:lnTo>
                  <a:lnTo>
                    <a:pt x="441" y="769"/>
                  </a:lnTo>
                  <a:lnTo>
                    <a:pt x="441" y="760"/>
                  </a:lnTo>
                  <a:lnTo>
                    <a:pt x="441" y="752"/>
                  </a:lnTo>
                  <a:lnTo>
                    <a:pt x="436" y="739"/>
                  </a:lnTo>
                  <a:lnTo>
                    <a:pt x="432" y="726"/>
                  </a:lnTo>
                  <a:lnTo>
                    <a:pt x="425" y="715"/>
                  </a:lnTo>
                  <a:lnTo>
                    <a:pt x="421" y="704"/>
                  </a:lnTo>
                  <a:lnTo>
                    <a:pt x="417" y="693"/>
                  </a:lnTo>
                  <a:lnTo>
                    <a:pt x="417" y="682"/>
                  </a:lnTo>
                  <a:lnTo>
                    <a:pt x="419" y="678"/>
                  </a:lnTo>
                  <a:lnTo>
                    <a:pt x="423" y="675"/>
                  </a:lnTo>
                  <a:lnTo>
                    <a:pt x="426" y="673"/>
                  </a:lnTo>
                  <a:lnTo>
                    <a:pt x="432" y="671"/>
                  </a:lnTo>
                  <a:lnTo>
                    <a:pt x="445" y="665"/>
                  </a:lnTo>
                  <a:lnTo>
                    <a:pt x="454" y="660"/>
                  </a:lnTo>
                  <a:lnTo>
                    <a:pt x="461" y="651"/>
                  </a:lnTo>
                  <a:lnTo>
                    <a:pt x="482" y="625"/>
                  </a:lnTo>
                  <a:lnTo>
                    <a:pt x="480" y="619"/>
                  </a:lnTo>
                  <a:lnTo>
                    <a:pt x="480" y="614"/>
                  </a:lnTo>
                  <a:lnTo>
                    <a:pt x="480" y="604"/>
                  </a:lnTo>
                  <a:lnTo>
                    <a:pt x="478" y="597"/>
                  </a:lnTo>
                  <a:lnTo>
                    <a:pt x="474" y="593"/>
                  </a:lnTo>
                  <a:lnTo>
                    <a:pt x="471" y="591"/>
                  </a:lnTo>
                  <a:lnTo>
                    <a:pt x="463" y="591"/>
                  </a:lnTo>
                  <a:lnTo>
                    <a:pt x="458" y="593"/>
                  </a:lnTo>
                  <a:lnTo>
                    <a:pt x="450" y="599"/>
                  </a:lnTo>
                  <a:lnTo>
                    <a:pt x="445" y="604"/>
                  </a:lnTo>
                  <a:lnTo>
                    <a:pt x="441" y="606"/>
                  </a:lnTo>
                  <a:lnTo>
                    <a:pt x="441" y="608"/>
                  </a:lnTo>
                  <a:lnTo>
                    <a:pt x="441" y="610"/>
                  </a:lnTo>
                  <a:lnTo>
                    <a:pt x="443" y="614"/>
                  </a:lnTo>
                  <a:lnTo>
                    <a:pt x="445" y="619"/>
                  </a:lnTo>
                  <a:lnTo>
                    <a:pt x="445" y="623"/>
                  </a:lnTo>
                  <a:lnTo>
                    <a:pt x="437" y="627"/>
                  </a:lnTo>
                  <a:lnTo>
                    <a:pt x="432" y="627"/>
                  </a:lnTo>
                  <a:lnTo>
                    <a:pt x="426" y="627"/>
                  </a:lnTo>
                  <a:lnTo>
                    <a:pt x="421" y="625"/>
                  </a:lnTo>
                  <a:lnTo>
                    <a:pt x="413" y="617"/>
                  </a:lnTo>
                  <a:lnTo>
                    <a:pt x="406" y="608"/>
                  </a:lnTo>
                  <a:lnTo>
                    <a:pt x="395" y="582"/>
                  </a:lnTo>
                  <a:lnTo>
                    <a:pt x="384" y="556"/>
                  </a:lnTo>
                  <a:lnTo>
                    <a:pt x="384" y="551"/>
                  </a:lnTo>
                  <a:lnTo>
                    <a:pt x="384" y="547"/>
                  </a:lnTo>
                  <a:lnTo>
                    <a:pt x="380" y="545"/>
                  </a:lnTo>
                  <a:lnTo>
                    <a:pt x="375" y="538"/>
                  </a:lnTo>
                  <a:lnTo>
                    <a:pt x="373" y="534"/>
                  </a:lnTo>
                  <a:lnTo>
                    <a:pt x="375" y="530"/>
                  </a:lnTo>
                  <a:lnTo>
                    <a:pt x="375" y="529"/>
                  </a:lnTo>
                  <a:lnTo>
                    <a:pt x="373" y="527"/>
                  </a:lnTo>
                  <a:lnTo>
                    <a:pt x="371" y="525"/>
                  </a:lnTo>
                  <a:lnTo>
                    <a:pt x="364" y="523"/>
                  </a:lnTo>
                  <a:lnTo>
                    <a:pt x="362" y="518"/>
                  </a:lnTo>
                  <a:lnTo>
                    <a:pt x="362" y="514"/>
                  </a:lnTo>
                  <a:lnTo>
                    <a:pt x="362" y="512"/>
                  </a:lnTo>
                  <a:lnTo>
                    <a:pt x="360" y="512"/>
                  </a:lnTo>
                  <a:lnTo>
                    <a:pt x="356" y="512"/>
                  </a:lnTo>
                  <a:lnTo>
                    <a:pt x="349" y="514"/>
                  </a:lnTo>
                  <a:lnTo>
                    <a:pt x="341" y="501"/>
                  </a:lnTo>
                  <a:lnTo>
                    <a:pt x="336" y="490"/>
                  </a:lnTo>
                  <a:lnTo>
                    <a:pt x="330" y="477"/>
                  </a:lnTo>
                  <a:lnTo>
                    <a:pt x="328" y="468"/>
                  </a:lnTo>
                  <a:lnTo>
                    <a:pt x="338" y="464"/>
                  </a:lnTo>
                  <a:lnTo>
                    <a:pt x="343" y="460"/>
                  </a:lnTo>
                  <a:lnTo>
                    <a:pt x="345" y="455"/>
                  </a:lnTo>
                  <a:lnTo>
                    <a:pt x="345" y="449"/>
                  </a:lnTo>
                  <a:lnTo>
                    <a:pt x="343" y="440"/>
                  </a:lnTo>
                  <a:lnTo>
                    <a:pt x="343" y="436"/>
                  </a:lnTo>
                  <a:lnTo>
                    <a:pt x="352" y="438"/>
                  </a:lnTo>
                  <a:lnTo>
                    <a:pt x="360" y="442"/>
                  </a:lnTo>
                  <a:lnTo>
                    <a:pt x="362" y="442"/>
                  </a:lnTo>
                  <a:lnTo>
                    <a:pt x="365" y="442"/>
                  </a:lnTo>
                  <a:lnTo>
                    <a:pt x="369" y="440"/>
                  </a:lnTo>
                  <a:lnTo>
                    <a:pt x="371" y="434"/>
                  </a:lnTo>
                  <a:lnTo>
                    <a:pt x="373" y="429"/>
                  </a:lnTo>
                  <a:lnTo>
                    <a:pt x="373" y="425"/>
                  </a:lnTo>
                  <a:lnTo>
                    <a:pt x="371" y="421"/>
                  </a:lnTo>
                  <a:lnTo>
                    <a:pt x="367" y="418"/>
                  </a:lnTo>
                  <a:lnTo>
                    <a:pt x="360" y="414"/>
                  </a:lnTo>
                  <a:lnTo>
                    <a:pt x="358" y="410"/>
                  </a:lnTo>
                  <a:lnTo>
                    <a:pt x="360" y="407"/>
                  </a:lnTo>
                  <a:lnTo>
                    <a:pt x="360" y="405"/>
                  </a:lnTo>
                  <a:lnTo>
                    <a:pt x="360" y="386"/>
                  </a:lnTo>
                  <a:lnTo>
                    <a:pt x="358" y="366"/>
                  </a:lnTo>
                  <a:lnTo>
                    <a:pt x="360" y="364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5" y="366"/>
                  </a:lnTo>
                  <a:lnTo>
                    <a:pt x="369" y="370"/>
                  </a:lnTo>
                  <a:lnTo>
                    <a:pt x="373" y="375"/>
                  </a:lnTo>
                  <a:lnTo>
                    <a:pt x="384" y="383"/>
                  </a:lnTo>
                  <a:lnTo>
                    <a:pt x="401" y="390"/>
                  </a:lnTo>
                  <a:lnTo>
                    <a:pt x="395" y="375"/>
                  </a:lnTo>
                  <a:lnTo>
                    <a:pt x="386" y="349"/>
                  </a:lnTo>
                  <a:lnTo>
                    <a:pt x="388" y="340"/>
                  </a:lnTo>
                  <a:lnTo>
                    <a:pt x="391" y="329"/>
                  </a:lnTo>
                  <a:lnTo>
                    <a:pt x="389" y="314"/>
                  </a:lnTo>
                  <a:lnTo>
                    <a:pt x="388" y="303"/>
                  </a:lnTo>
                  <a:lnTo>
                    <a:pt x="389" y="298"/>
                  </a:lnTo>
                  <a:lnTo>
                    <a:pt x="393" y="290"/>
                  </a:lnTo>
                  <a:lnTo>
                    <a:pt x="399" y="281"/>
                  </a:lnTo>
                  <a:lnTo>
                    <a:pt x="406" y="270"/>
                  </a:lnTo>
                  <a:lnTo>
                    <a:pt x="410" y="259"/>
                  </a:lnTo>
                  <a:lnTo>
                    <a:pt x="415" y="251"/>
                  </a:lnTo>
                  <a:lnTo>
                    <a:pt x="432" y="246"/>
                  </a:lnTo>
                  <a:lnTo>
                    <a:pt x="447" y="244"/>
                  </a:lnTo>
                  <a:lnTo>
                    <a:pt x="463" y="244"/>
                  </a:lnTo>
                  <a:lnTo>
                    <a:pt x="480" y="242"/>
                  </a:lnTo>
                  <a:lnTo>
                    <a:pt x="482" y="240"/>
                  </a:lnTo>
                  <a:lnTo>
                    <a:pt x="482" y="237"/>
                  </a:lnTo>
                  <a:lnTo>
                    <a:pt x="480" y="235"/>
                  </a:lnTo>
                  <a:lnTo>
                    <a:pt x="476" y="231"/>
                  </a:lnTo>
                  <a:lnTo>
                    <a:pt x="469" y="226"/>
                  </a:lnTo>
                  <a:lnTo>
                    <a:pt x="463" y="218"/>
                  </a:lnTo>
                  <a:lnTo>
                    <a:pt x="458" y="207"/>
                  </a:lnTo>
                  <a:lnTo>
                    <a:pt x="456" y="194"/>
                  </a:lnTo>
                  <a:lnTo>
                    <a:pt x="454" y="183"/>
                  </a:lnTo>
                  <a:lnTo>
                    <a:pt x="452" y="170"/>
                  </a:lnTo>
                  <a:lnTo>
                    <a:pt x="449" y="161"/>
                  </a:lnTo>
                  <a:lnTo>
                    <a:pt x="447" y="152"/>
                  </a:lnTo>
                  <a:lnTo>
                    <a:pt x="450" y="144"/>
                  </a:lnTo>
                  <a:lnTo>
                    <a:pt x="452" y="141"/>
                  </a:lnTo>
                  <a:lnTo>
                    <a:pt x="452" y="137"/>
                  </a:lnTo>
                  <a:lnTo>
                    <a:pt x="450" y="133"/>
                  </a:lnTo>
                  <a:lnTo>
                    <a:pt x="445" y="128"/>
                  </a:lnTo>
                  <a:lnTo>
                    <a:pt x="432" y="126"/>
                  </a:lnTo>
                  <a:lnTo>
                    <a:pt x="436" y="113"/>
                  </a:lnTo>
                  <a:lnTo>
                    <a:pt x="437" y="100"/>
                  </a:lnTo>
                  <a:lnTo>
                    <a:pt x="434" y="98"/>
                  </a:lnTo>
                  <a:lnTo>
                    <a:pt x="430" y="98"/>
                  </a:lnTo>
                  <a:lnTo>
                    <a:pt x="426" y="98"/>
                  </a:lnTo>
                  <a:lnTo>
                    <a:pt x="425" y="98"/>
                  </a:lnTo>
                  <a:lnTo>
                    <a:pt x="425" y="96"/>
                  </a:lnTo>
                  <a:lnTo>
                    <a:pt x="425" y="94"/>
                  </a:lnTo>
                  <a:lnTo>
                    <a:pt x="430" y="85"/>
                  </a:lnTo>
                  <a:lnTo>
                    <a:pt x="432" y="78"/>
                  </a:lnTo>
                  <a:lnTo>
                    <a:pt x="426" y="72"/>
                  </a:lnTo>
                  <a:lnTo>
                    <a:pt x="417" y="61"/>
                  </a:lnTo>
                  <a:lnTo>
                    <a:pt x="419" y="56"/>
                  </a:lnTo>
                  <a:lnTo>
                    <a:pt x="421" y="48"/>
                  </a:lnTo>
                  <a:lnTo>
                    <a:pt x="423" y="44"/>
                  </a:lnTo>
                  <a:lnTo>
                    <a:pt x="423" y="39"/>
                  </a:lnTo>
                  <a:lnTo>
                    <a:pt x="421" y="32"/>
                  </a:lnTo>
                  <a:lnTo>
                    <a:pt x="419" y="24"/>
                  </a:lnTo>
                  <a:lnTo>
                    <a:pt x="419" y="20"/>
                  </a:lnTo>
                  <a:lnTo>
                    <a:pt x="419" y="19"/>
                  </a:lnTo>
                  <a:lnTo>
                    <a:pt x="410" y="15"/>
                  </a:lnTo>
                  <a:lnTo>
                    <a:pt x="401" y="11"/>
                  </a:lnTo>
                  <a:lnTo>
                    <a:pt x="386" y="13"/>
                  </a:lnTo>
                  <a:lnTo>
                    <a:pt x="376" y="13"/>
                  </a:lnTo>
                  <a:lnTo>
                    <a:pt x="375" y="9"/>
                  </a:lnTo>
                  <a:lnTo>
                    <a:pt x="373" y="4"/>
                  </a:lnTo>
                  <a:lnTo>
                    <a:pt x="371" y="2"/>
                  </a:lnTo>
                  <a:lnTo>
                    <a:pt x="367" y="0"/>
                  </a:lnTo>
                  <a:lnTo>
                    <a:pt x="358" y="9"/>
                  </a:lnTo>
                  <a:lnTo>
                    <a:pt x="349" y="17"/>
                  </a:lnTo>
                  <a:lnTo>
                    <a:pt x="347" y="24"/>
                  </a:lnTo>
                  <a:lnTo>
                    <a:pt x="347" y="32"/>
                  </a:lnTo>
                  <a:lnTo>
                    <a:pt x="349" y="41"/>
                  </a:lnTo>
                  <a:lnTo>
                    <a:pt x="351" y="52"/>
                  </a:lnTo>
                  <a:lnTo>
                    <a:pt x="341" y="67"/>
                  </a:lnTo>
                  <a:lnTo>
                    <a:pt x="338" y="81"/>
                  </a:lnTo>
                  <a:lnTo>
                    <a:pt x="334" y="87"/>
                  </a:lnTo>
                  <a:lnTo>
                    <a:pt x="330" y="93"/>
                  </a:lnTo>
                  <a:lnTo>
                    <a:pt x="328" y="100"/>
                  </a:lnTo>
                  <a:lnTo>
                    <a:pt x="328" y="109"/>
                  </a:lnTo>
                  <a:lnTo>
                    <a:pt x="328" y="117"/>
                  </a:lnTo>
                  <a:lnTo>
                    <a:pt x="327" y="124"/>
                  </a:lnTo>
                  <a:lnTo>
                    <a:pt x="327" y="129"/>
                  </a:lnTo>
                  <a:lnTo>
                    <a:pt x="325" y="133"/>
                  </a:lnTo>
                  <a:lnTo>
                    <a:pt x="323" y="137"/>
                  </a:lnTo>
                  <a:lnTo>
                    <a:pt x="319" y="142"/>
                  </a:lnTo>
                  <a:lnTo>
                    <a:pt x="297" y="137"/>
                  </a:lnTo>
                  <a:lnTo>
                    <a:pt x="275" y="133"/>
                  </a:lnTo>
                  <a:lnTo>
                    <a:pt x="255" y="141"/>
                  </a:lnTo>
                  <a:lnTo>
                    <a:pt x="234" y="150"/>
                  </a:lnTo>
                  <a:lnTo>
                    <a:pt x="229" y="155"/>
                  </a:lnTo>
                  <a:lnTo>
                    <a:pt x="223" y="163"/>
                  </a:lnTo>
                  <a:lnTo>
                    <a:pt x="219" y="165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0" y="165"/>
                  </a:lnTo>
                  <a:lnTo>
                    <a:pt x="205" y="152"/>
                  </a:lnTo>
                  <a:lnTo>
                    <a:pt x="201" y="141"/>
                  </a:lnTo>
                  <a:lnTo>
                    <a:pt x="199" y="131"/>
                  </a:lnTo>
                  <a:lnTo>
                    <a:pt x="199" y="122"/>
                  </a:lnTo>
                  <a:lnTo>
                    <a:pt x="203" y="107"/>
                  </a:lnTo>
                  <a:lnTo>
                    <a:pt x="201" y="96"/>
                  </a:lnTo>
                  <a:lnTo>
                    <a:pt x="195" y="94"/>
                  </a:lnTo>
                  <a:lnTo>
                    <a:pt x="190" y="96"/>
                  </a:lnTo>
                  <a:lnTo>
                    <a:pt x="184" y="96"/>
                  </a:lnTo>
                  <a:lnTo>
                    <a:pt x="179" y="98"/>
                  </a:lnTo>
                  <a:lnTo>
                    <a:pt x="170" y="104"/>
                  </a:lnTo>
                  <a:lnTo>
                    <a:pt x="159" y="109"/>
                  </a:lnTo>
                  <a:lnTo>
                    <a:pt x="142" y="105"/>
                  </a:lnTo>
                  <a:lnTo>
                    <a:pt x="123" y="104"/>
                  </a:lnTo>
                  <a:lnTo>
                    <a:pt x="114" y="113"/>
                  </a:lnTo>
                  <a:lnTo>
                    <a:pt x="103" y="126"/>
                  </a:lnTo>
                  <a:lnTo>
                    <a:pt x="96" y="128"/>
                  </a:lnTo>
                  <a:lnTo>
                    <a:pt x="90" y="129"/>
                  </a:lnTo>
                  <a:lnTo>
                    <a:pt x="86" y="131"/>
                  </a:lnTo>
                  <a:lnTo>
                    <a:pt x="85" y="135"/>
                  </a:lnTo>
                  <a:lnTo>
                    <a:pt x="81" y="144"/>
                  </a:lnTo>
                  <a:lnTo>
                    <a:pt x="79" y="152"/>
                  </a:lnTo>
                  <a:lnTo>
                    <a:pt x="75" y="157"/>
                  </a:lnTo>
                  <a:lnTo>
                    <a:pt x="66" y="163"/>
                  </a:lnTo>
                  <a:lnTo>
                    <a:pt x="62" y="170"/>
                  </a:lnTo>
                  <a:lnTo>
                    <a:pt x="59" y="176"/>
                  </a:lnTo>
                  <a:lnTo>
                    <a:pt x="55" y="178"/>
                  </a:lnTo>
                  <a:lnTo>
                    <a:pt x="51" y="179"/>
                  </a:lnTo>
                  <a:lnTo>
                    <a:pt x="44" y="179"/>
                  </a:lnTo>
                  <a:lnTo>
                    <a:pt x="38" y="181"/>
                  </a:lnTo>
                  <a:lnTo>
                    <a:pt x="35" y="192"/>
                  </a:lnTo>
                  <a:lnTo>
                    <a:pt x="33" y="203"/>
                  </a:lnTo>
                  <a:lnTo>
                    <a:pt x="26" y="202"/>
                  </a:lnTo>
                  <a:lnTo>
                    <a:pt x="18" y="200"/>
                  </a:lnTo>
                  <a:lnTo>
                    <a:pt x="14" y="202"/>
                  </a:lnTo>
                  <a:lnTo>
                    <a:pt x="11" y="203"/>
                  </a:lnTo>
                  <a:lnTo>
                    <a:pt x="9" y="207"/>
                  </a:lnTo>
                  <a:lnTo>
                    <a:pt x="7" y="211"/>
                  </a:lnTo>
                  <a:lnTo>
                    <a:pt x="3" y="220"/>
                  </a:lnTo>
                  <a:lnTo>
                    <a:pt x="1" y="229"/>
                  </a:lnTo>
                  <a:lnTo>
                    <a:pt x="0" y="229"/>
                  </a:lnTo>
                  <a:lnTo>
                    <a:pt x="0" y="239"/>
                  </a:lnTo>
                  <a:lnTo>
                    <a:pt x="1" y="248"/>
                  </a:lnTo>
                  <a:lnTo>
                    <a:pt x="5" y="250"/>
                  </a:lnTo>
                  <a:lnTo>
                    <a:pt x="9" y="253"/>
                  </a:lnTo>
                  <a:lnTo>
                    <a:pt x="14" y="255"/>
                  </a:lnTo>
                  <a:lnTo>
                    <a:pt x="22" y="257"/>
                  </a:lnTo>
                  <a:lnTo>
                    <a:pt x="27" y="261"/>
                  </a:lnTo>
                  <a:lnTo>
                    <a:pt x="29" y="264"/>
                  </a:lnTo>
                  <a:lnTo>
                    <a:pt x="29" y="268"/>
                  </a:lnTo>
                  <a:lnTo>
                    <a:pt x="29" y="272"/>
                  </a:lnTo>
                  <a:lnTo>
                    <a:pt x="27" y="275"/>
                  </a:lnTo>
                  <a:lnTo>
                    <a:pt x="27" y="279"/>
                  </a:lnTo>
                  <a:lnTo>
                    <a:pt x="27" y="283"/>
                  </a:lnTo>
                  <a:lnTo>
                    <a:pt x="29" y="285"/>
                  </a:lnTo>
                  <a:lnTo>
                    <a:pt x="40" y="294"/>
                  </a:lnTo>
                  <a:lnTo>
                    <a:pt x="51" y="298"/>
                  </a:lnTo>
                  <a:lnTo>
                    <a:pt x="62" y="301"/>
                  </a:lnTo>
                  <a:lnTo>
                    <a:pt x="74" y="305"/>
                  </a:lnTo>
                  <a:lnTo>
                    <a:pt x="75" y="309"/>
                  </a:lnTo>
                  <a:lnTo>
                    <a:pt x="75" y="312"/>
                  </a:lnTo>
                  <a:lnTo>
                    <a:pt x="75" y="316"/>
                  </a:lnTo>
                  <a:lnTo>
                    <a:pt x="81" y="322"/>
                  </a:lnTo>
                  <a:lnTo>
                    <a:pt x="85" y="324"/>
                  </a:lnTo>
                  <a:lnTo>
                    <a:pt x="90" y="327"/>
                  </a:lnTo>
                  <a:lnTo>
                    <a:pt x="96" y="331"/>
                  </a:lnTo>
                  <a:lnTo>
                    <a:pt x="99" y="336"/>
                  </a:lnTo>
                  <a:lnTo>
                    <a:pt x="96" y="346"/>
                  </a:lnTo>
                  <a:lnTo>
                    <a:pt x="92" y="357"/>
                  </a:lnTo>
                  <a:lnTo>
                    <a:pt x="110" y="359"/>
                  </a:lnTo>
                  <a:lnTo>
                    <a:pt x="133" y="359"/>
                  </a:lnTo>
                  <a:lnTo>
                    <a:pt x="138" y="364"/>
                  </a:lnTo>
                  <a:lnTo>
                    <a:pt x="142" y="373"/>
                  </a:lnTo>
                  <a:lnTo>
                    <a:pt x="146" y="381"/>
                  </a:lnTo>
                  <a:lnTo>
                    <a:pt x="147" y="388"/>
                  </a:lnTo>
                  <a:lnTo>
                    <a:pt x="160" y="396"/>
                  </a:lnTo>
                  <a:lnTo>
                    <a:pt x="170" y="401"/>
                  </a:lnTo>
                  <a:lnTo>
                    <a:pt x="170" y="405"/>
                  </a:lnTo>
                  <a:lnTo>
                    <a:pt x="171" y="409"/>
                  </a:lnTo>
                  <a:lnTo>
                    <a:pt x="177" y="414"/>
                  </a:lnTo>
                  <a:lnTo>
                    <a:pt x="190" y="423"/>
                  </a:lnTo>
                  <a:close/>
                  <a:moveTo>
                    <a:pt x="425" y="490"/>
                  </a:moveTo>
                  <a:lnTo>
                    <a:pt x="423" y="505"/>
                  </a:lnTo>
                  <a:lnTo>
                    <a:pt x="421" y="519"/>
                  </a:lnTo>
                  <a:lnTo>
                    <a:pt x="423" y="536"/>
                  </a:lnTo>
                  <a:lnTo>
                    <a:pt x="425" y="553"/>
                  </a:lnTo>
                  <a:lnTo>
                    <a:pt x="423" y="554"/>
                  </a:lnTo>
                  <a:lnTo>
                    <a:pt x="421" y="554"/>
                  </a:lnTo>
                  <a:lnTo>
                    <a:pt x="419" y="553"/>
                  </a:lnTo>
                  <a:lnTo>
                    <a:pt x="417" y="551"/>
                  </a:lnTo>
                  <a:lnTo>
                    <a:pt x="413" y="543"/>
                  </a:lnTo>
                  <a:lnTo>
                    <a:pt x="412" y="530"/>
                  </a:lnTo>
                  <a:lnTo>
                    <a:pt x="408" y="527"/>
                  </a:lnTo>
                  <a:lnTo>
                    <a:pt x="404" y="523"/>
                  </a:lnTo>
                  <a:lnTo>
                    <a:pt x="402" y="519"/>
                  </a:lnTo>
                  <a:lnTo>
                    <a:pt x="402" y="516"/>
                  </a:lnTo>
                  <a:lnTo>
                    <a:pt x="404" y="510"/>
                  </a:lnTo>
                  <a:lnTo>
                    <a:pt x="410" y="505"/>
                  </a:lnTo>
                  <a:lnTo>
                    <a:pt x="406" y="497"/>
                  </a:lnTo>
                  <a:lnTo>
                    <a:pt x="404" y="490"/>
                  </a:lnTo>
                  <a:lnTo>
                    <a:pt x="404" y="484"/>
                  </a:lnTo>
                  <a:lnTo>
                    <a:pt x="406" y="481"/>
                  </a:lnTo>
                  <a:lnTo>
                    <a:pt x="415" y="484"/>
                  </a:lnTo>
                  <a:lnTo>
                    <a:pt x="425" y="49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4" name="Freeform 16"/>
            <p:cNvSpPr>
              <a:spLocks/>
            </p:cNvSpPr>
            <p:nvPr/>
          </p:nvSpPr>
          <p:spPr bwMode="auto">
            <a:xfrm>
              <a:off x="9686506" y="6021967"/>
              <a:ext cx="79042" cy="99744"/>
            </a:xfrm>
            <a:custGeom>
              <a:avLst/>
              <a:gdLst>
                <a:gd name="T0" fmla="*/ 99623843 w 46"/>
                <a:gd name="T1" fmla="*/ 0 h 53"/>
                <a:gd name="T2" fmla="*/ 64756023 w 46"/>
                <a:gd name="T3" fmla="*/ 5975230 h 53"/>
                <a:gd name="T4" fmla="*/ 34867834 w 46"/>
                <a:gd name="T5" fmla="*/ 14939016 h 53"/>
                <a:gd name="T6" fmla="*/ 22415279 w 46"/>
                <a:gd name="T7" fmla="*/ 14939016 h 53"/>
                <a:gd name="T8" fmla="*/ 12452551 w 46"/>
                <a:gd name="T9" fmla="*/ 11950461 h 53"/>
                <a:gd name="T10" fmla="*/ 4981364 w 46"/>
                <a:gd name="T11" fmla="*/ 32864712 h 53"/>
                <a:gd name="T12" fmla="*/ 0 w 46"/>
                <a:gd name="T13" fmla="*/ 47801842 h 53"/>
                <a:gd name="T14" fmla="*/ 12452551 w 46"/>
                <a:gd name="T15" fmla="*/ 71702771 h 53"/>
                <a:gd name="T16" fmla="*/ 32378012 w 46"/>
                <a:gd name="T17" fmla="*/ 86641783 h 53"/>
                <a:gd name="T18" fmla="*/ 39849196 w 46"/>
                <a:gd name="T19" fmla="*/ 125479857 h 53"/>
                <a:gd name="T20" fmla="*/ 59774660 w 46"/>
                <a:gd name="T21" fmla="*/ 155355999 h 53"/>
                <a:gd name="T22" fmla="*/ 77208570 w 46"/>
                <a:gd name="T23" fmla="*/ 158344554 h 53"/>
                <a:gd name="T24" fmla="*/ 94642481 w 46"/>
                <a:gd name="T25" fmla="*/ 155355999 h 53"/>
                <a:gd name="T26" fmla="*/ 104605206 w 46"/>
                <a:gd name="T27" fmla="*/ 143405542 h 53"/>
                <a:gd name="T28" fmla="*/ 114567958 w 46"/>
                <a:gd name="T29" fmla="*/ 125479857 h 53"/>
                <a:gd name="T30" fmla="*/ 114567958 w 46"/>
                <a:gd name="T31" fmla="*/ 92617012 h 53"/>
                <a:gd name="T32" fmla="*/ 109586569 w 46"/>
                <a:gd name="T33" fmla="*/ 59752299 h 53"/>
                <a:gd name="T34" fmla="*/ 104605206 w 46"/>
                <a:gd name="T35" fmla="*/ 32864712 h 53"/>
                <a:gd name="T36" fmla="*/ 99623843 w 46"/>
                <a:gd name="T37" fmla="*/ 0 h 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"/>
                <a:gd name="T58" fmla="*/ 0 h 53"/>
                <a:gd name="T59" fmla="*/ 46 w 46"/>
                <a:gd name="T60" fmla="*/ 53 h 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" h="53">
                  <a:moveTo>
                    <a:pt x="40" y="0"/>
                  </a:moveTo>
                  <a:lnTo>
                    <a:pt x="26" y="2"/>
                  </a:lnTo>
                  <a:lnTo>
                    <a:pt x="14" y="5"/>
                  </a:lnTo>
                  <a:lnTo>
                    <a:pt x="9" y="5"/>
                  </a:lnTo>
                  <a:lnTo>
                    <a:pt x="5" y="4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5" y="24"/>
                  </a:lnTo>
                  <a:lnTo>
                    <a:pt x="13" y="29"/>
                  </a:lnTo>
                  <a:lnTo>
                    <a:pt x="16" y="42"/>
                  </a:lnTo>
                  <a:lnTo>
                    <a:pt x="24" y="52"/>
                  </a:lnTo>
                  <a:lnTo>
                    <a:pt x="31" y="53"/>
                  </a:lnTo>
                  <a:lnTo>
                    <a:pt x="38" y="52"/>
                  </a:lnTo>
                  <a:lnTo>
                    <a:pt x="42" y="48"/>
                  </a:lnTo>
                  <a:lnTo>
                    <a:pt x="46" y="42"/>
                  </a:lnTo>
                  <a:lnTo>
                    <a:pt x="46" y="31"/>
                  </a:lnTo>
                  <a:lnTo>
                    <a:pt x="44" y="20"/>
                  </a:lnTo>
                  <a:lnTo>
                    <a:pt x="42" y="1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5" name="Freeform 17"/>
            <p:cNvSpPr>
              <a:spLocks/>
            </p:cNvSpPr>
            <p:nvPr/>
          </p:nvSpPr>
          <p:spPr bwMode="auto">
            <a:xfrm>
              <a:off x="5448338" y="1789447"/>
              <a:ext cx="1642949" cy="1562024"/>
            </a:xfrm>
            <a:custGeom>
              <a:avLst/>
              <a:gdLst>
                <a:gd name="T0" fmla="*/ 2139764242 w 946"/>
                <a:gd name="T1" fmla="*/ 893295151 h 830"/>
                <a:gd name="T2" fmla="*/ 2147483647 w 946"/>
                <a:gd name="T3" fmla="*/ 926157868 h 830"/>
                <a:gd name="T4" fmla="*/ 2068523491 w 946"/>
                <a:gd name="T5" fmla="*/ 1066576491 h 830"/>
                <a:gd name="T6" fmla="*/ 1885334725 w 946"/>
                <a:gd name="T7" fmla="*/ 1218943419 h 830"/>
                <a:gd name="T8" fmla="*/ 1931130614 w 946"/>
                <a:gd name="T9" fmla="*/ 1087488787 h 830"/>
                <a:gd name="T10" fmla="*/ 2111776804 w 946"/>
                <a:gd name="T11" fmla="*/ 845493466 h 830"/>
                <a:gd name="T12" fmla="*/ 2147483647 w 946"/>
                <a:gd name="T13" fmla="*/ 723000710 h 830"/>
                <a:gd name="T14" fmla="*/ 2147483647 w 946"/>
                <a:gd name="T15" fmla="*/ 618435466 h 830"/>
                <a:gd name="T16" fmla="*/ 2147483647 w 946"/>
                <a:gd name="T17" fmla="*/ 486980717 h 830"/>
                <a:gd name="T18" fmla="*/ 2147483647 w 946"/>
                <a:gd name="T19" fmla="*/ 436190486 h 830"/>
                <a:gd name="T20" fmla="*/ 2147483647 w 946"/>
                <a:gd name="T21" fmla="*/ 304735855 h 830"/>
                <a:gd name="T22" fmla="*/ 2147483647 w 946"/>
                <a:gd name="T23" fmla="*/ 274859802 h 830"/>
                <a:gd name="T24" fmla="*/ 2106688179 w 946"/>
                <a:gd name="T25" fmla="*/ 194195342 h 830"/>
                <a:gd name="T26" fmla="*/ 1946396489 w 946"/>
                <a:gd name="T27" fmla="*/ 274859802 h 830"/>
                <a:gd name="T28" fmla="*/ 1900598863 w 946"/>
                <a:gd name="T29" fmla="*/ 164317407 h 830"/>
                <a:gd name="T30" fmla="*/ 1773384539 w 946"/>
                <a:gd name="T31" fmla="*/ 161330743 h 830"/>
                <a:gd name="T32" fmla="*/ 1791194726 w 946"/>
                <a:gd name="T33" fmla="*/ 44813153 h 830"/>
                <a:gd name="T34" fmla="*/ 1702143787 w 946"/>
                <a:gd name="T35" fmla="*/ 26889396 h 830"/>
                <a:gd name="T36" fmla="*/ 1623270099 w 946"/>
                <a:gd name="T37" fmla="*/ 98591944 h 830"/>
                <a:gd name="T38" fmla="*/ 1585105411 w 946"/>
                <a:gd name="T39" fmla="*/ 280835013 h 830"/>
                <a:gd name="T40" fmla="*/ 1564750910 w 946"/>
                <a:gd name="T41" fmla="*/ 325648151 h 830"/>
                <a:gd name="T42" fmla="*/ 1496054472 w 946"/>
                <a:gd name="T43" fmla="*/ 409302980 h 830"/>
                <a:gd name="T44" fmla="*/ 1307775344 w 946"/>
                <a:gd name="T45" fmla="*/ 448140907 h 830"/>
                <a:gd name="T46" fmla="*/ 1152572279 w 946"/>
                <a:gd name="T47" fmla="*/ 403327769 h 830"/>
                <a:gd name="T48" fmla="*/ 1086420152 w 946"/>
                <a:gd name="T49" fmla="*/ 481005506 h 830"/>
                <a:gd name="T50" fmla="*/ 946482963 w 946"/>
                <a:gd name="T51" fmla="*/ 519843551 h 830"/>
                <a:gd name="T52" fmla="*/ 826900056 w 946"/>
                <a:gd name="T53" fmla="*/ 645322973 h 830"/>
                <a:gd name="T54" fmla="*/ 781102430 w 946"/>
                <a:gd name="T55" fmla="*/ 711050289 h 830"/>
                <a:gd name="T56" fmla="*/ 781102430 w 946"/>
                <a:gd name="T57" fmla="*/ 917195993 h 830"/>
                <a:gd name="T58" fmla="*/ 725127555 w 946"/>
                <a:gd name="T59" fmla="*/ 890306604 h 830"/>
                <a:gd name="T60" fmla="*/ 419811678 w 946"/>
                <a:gd name="T61" fmla="*/ 854455341 h 830"/>
                <a:gd name="T62" fmla="*/ 320583489 w 946"/>
                <a:gd name="T63" fmla="*/ 1042675649 h 830"/>
                <a:gd name="T64" fmla="*/ 404545803 w 946"/>
                <a:gd name="T65" fmla="*/ 1275706978 h 830"/>
                <a:gd name="T66" fmla="*/ 399457177 w 946"/>
                <a:gd name="T67" fmla="*/ 1568494176 h 830"/>
                <a:gd name="T68" fmla="*/ 399457177 w 946"/>
                <a:gd name="T69" fmla="*/ 1867254703 h 830"/>
                <a:gd name="T70" fmla="*/ 310406239 w 946"/>
                <a:gd name="T71" fmla="*/ 1717874439 h 830"/>
                <a:gd name="T72" fmla="*/ 361292489 w 946"/>
                <a:gd name="T73" fmla="*/ 1517703946 h 830"/>
                <a:gd name="T74" fmla="*/ 300228988 w 946"/>
                <a:gd name="T75" fmla="*/ 1484839347 h 830"/>
                <a:gd name="T76" fmla="*/ 381646990 w 946"/>
                <a:gd name="T77" fmla="*/ 1320521998 h 830"/>
                <a:gd name="T78" fmla="*/ 147570182 w 946"/>
                <a:gd name="T79" fmla="*/ 1087488787 h 830"/>
                <a:gd name="T80" fmla="*/ 160291744 w 946"/>
                <a:gd name="T81" fmla="*/ 1251806136 h 830"/>
                <a:gd name="T82" fmla="*/ 188279182 w 946"/>
                <a:gd name="T83" fmla="*/ 1434050998 h 830"/>
                <a:gd name="T84" fmla="*/ 71240778 w 946"/>
                <a:gd name="T85" fmla="*/ 1634221492 h 830"/>
                <a:gd name="T86" fmla="*/ 33076077 w 946"/>
                <a:gd name="T87" fmla="*/ 1795552176 h 830"/>
                <a:gd name="T88" fmla="*/ 208633683 w 946"/>
                <a:gd name="T89" fmla="*/ 1906092630 h 830"/>
                <a:gd name="T90" fmla="*/ 216266620 w 946"/>
                <a:gd name="T91" fmla="*/ 2147483647 h 830"/>
                <a:gd name="T92" fmla="*/ 325672114 w 946"/>
                <a:gd name="T93" fmla="*/ 2147483647 h 830"/>
                <a:gd name="T94" fmla="*/ 485963912 w 946"/>
                <a:gd name="T95" fmla="*/ 2147483647 h 830"/>
                <a:gd name="T96" fmla="*/ 610633490 w 946"/>
                <a:gd name="T97" fmla="*/ 2147483647 h 830"/>
                <a:gd name="T98" fmla="*/ 1020268026 w 946"/>
                <a:gd name="T99" fmla="*/ 2147483647 h 830"/>
                <a:gd name="T100" fmla="*/ 1129673466 w 946"/>
                <a:gd name="T101" fmla="*/ 2091324627 h 830"/>
                <a:gd name="T102" fmla="*/ 1501143097 w 946"/>
                <a:gd name="T103" fmla="*/ 1906092630 h 830"/>
                <a:gd name="T104" fmla="*/ 1773384539 w 946"/>
                <a:gd name="T105" fmla="*/ 2064437121 h 830"/>
                <a:gd name="T106" fmla="*/ 1928586301 w 946"/>
                <a:gd name="T107" fmla="*/ 2043522943 h 830"/>
                <a:gd name="T108" fmla="*/ 2086333679 w 946"/>
                <a:gd name="T109" fmla="*/ 1941943893 h 830"/>
                <a:gd name="T110" fmla="*/ 2147483647 w 946"/>
                <a:gd name="T111" fmla="*/ 1711899229 h 830"/>
                <a:gd name="T112" fmla="*/ 2147483647 w 946"/>
                <a:gd name="T113" fmla="*/ 1407161610 h 830"/>
                <a:gd name="T114" fmla="*/ 2147483647 w 946"/>
                <a:gd name="T115" fmla="*/ 1147240893 h 830"/>
                <a:gd name="T116" fmla="*/ 2147483647 w 946"/>
                <a:gd name="T117" fmla="*/ 950058710 h 83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46"/>
                <a:gd name="T178" fmla="*/ 0 h 830"/>
                <a:gd name="T179" fmla="*/ 946 w 946"/>
                <a:gd name="T180" fmla="*/ 830 h 83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46" h="830">
                  <a:moveTo>
                    <a:pt x="874" y="303"/>
                  </a:moveTo>
                  <a:lnTo>
                    <a:pt x="874" y="303"/>
                  </a:lnTo>
                  <a:lnTo>
                    <a:pt x="872" y="301"/>
                  </a:lnTo>
                  <a:lnTo>
                    <a:pt x="872" y="294"/>
                  </a:lnTo>
                  <a:lnTo>
                    <a:pt x="867" y="286"/>
                  </a:lnTo>
                  <a:lnTo>
                    <a:pt x="861" y="294"/>
                  </a:lnTo>
                  <a:lnTo>
                    <a:pt x="854" y="299"/>
                  </a:lnTo>
                  <a:lnTo>
                    <a:pt x="850" y="296"/>
                  </a:lnTo>
                  <a:lnTo>
                    <a:pt x="844" y="294"/>
                  </a:lnTo>
                  <a:lnTo>
                    <a:pt x="841" y="299"/>
                  </a:lnTo>
                  <a:lnTo>
                    <a:pt x="833" y="305"/>
                  </a:lnTo>
                  <a:lnTo>
                    <a:pt x="830" y="312"/>
                  </a:lnTo>
                  <a:lnTo>
                    <a:pt x="828" y="318"/>
                  </a:lnTo>
                  <a:lnTo>
                    <a:pt x="833" y="320"/>
                  </a:lnTo>
                  <a:lnTo>
                    <a:pt x="839" y="318"/>
                  </a:lnTo>
                  <a:lnTo>
                    <a:pt x="846" y="314"/>
                  </a:lnTo>
                  <a:lnTo>
                    <a:pt x="854" y="309"/>
                  </a:lnTo>
                  <a:lnTo>
                    <a:pt x="859" y="309"/>
                  </a:lnTo>
                  <a:lnTo>
                    <a:pt x="863" y="309"/>
                  </a:lnTo>
                  <a:lnTo>
                    <a:pt x="863" y="310"/>
                  </a:lnTo>
                  <a:lnTo>
                    <a:pt x="865" y="312"/>
                  </a:lnTo>
                  <a:lnTo>
                    <a:pt x="861" y="320"/>
                  </a:lnTo>
                  <a:lnTo>
                    <a:pt x="856" y="329"/>
                  </a:lnTo>
                  <a:lnTo>
                    <a:pt x="850" y="334"/>
                  </a:lnTo>
                  <a:lnTo>
                    <a:pt x="844" y="344"/>
                  </a:lnTo>
                  <a:lnTo>
                    <a:pt x="832" y="338"/>
                  </a:lnTo>
                  <a:lnTo>
                    <a:pt x="822" y="333"/>
                  </a:lnTo>
                  <a:lnTo>
                    <a:pt x="820" y="344"/>
                  </a:lnTo>
                  <a:lnTo>
                    <a:pt x="820" y="355"/>
                  </a:lnTo>
                  <a:lnTo>
                    <a:pt x="813" y="357"/>
                  </a:lnTo>
                  <a:lnTo>
                    <a:pt x="806" y="357"/>
                  </a:lnTo>
                  <a:lnTo>
                    <a:pt x="804" y="366"/>
                  </a:lnTo>
                  <a:lnTo>
                    <a:pt x="800" y="375"/>
                  </a:lnTo>
                  <a:lnTo>
                    <a:pt x="780" y="375"/>
                  </a:lnTo>
                  <a:lnTo>
                    <a:pt x="765" y="375"/>
                  </a:lnTo>
                  <a:lnTo>
                    <a:pt x="759" y="384"/>
                  </a:lnTo>
                  <a:lnTo>
                    <a:pt x="754" y="395"/>
                  </a:lnTo>
                  <a:lnTo>
                    <a:pt x="752" y="401"/>
                  </a:lnTo>
                  <a:lnTo>
                    <a:pt x="747" y="405"/>
                  </a:lnTo>
                  <a:lnTo>
                    <a:pt x="741" y="408"/>
                  </a:lnTo>
                  <a:lnTo>
                    <a:pt x="734" y="410"/>
                  </a:lnTo>
                  <a:lnTo>
                    <a:pt x="732" y="408"/>
                  </a:lnTo>
                  <a:lnTo>
                    <a:pt x="730" y="407"/>
                  </a:lnTo>
                  <a:lnTo>
                    <a:pt x="732" y="403"/>
                  </a:lnTo>
                  <a:lnTo>
                    <a:pt x="735" y="399"/>
                  </a:lnTo>
                  <a:lnTo>
                    <a:pt x="743" y="390"/>
                  </a:lnTo>
                  <a:lnTo>
                    <a:pt x="748" y="386"/>
                  </a:lnTo>
                  <a:lnTo>
                    <a:pt x="748" y="381"/>
                  </a:lnTo>
                  <a:lnTo>
                    <a:pt x="747" y="375"/>
                  </a:lnTo>
                  <a:lnTo>
                    <a:pt x="759" y="364"/>
                  </a:lnTo>
                  <a:lnTo>
                    <a:pt x="774" y="355"/>
                  </a:lnTo>
                  <a:lnTo>
                    <a:pt x="774" y="346"/>
                  </a:lnTo>
                  <a:lnTo>
                    <a:pt x="774" y="336"/>
                  </a:lnTo>
                  <a:lnTo>
                    <a:pt x="787" y="333"/>
                  </a:lnTo>
                  <a:lnTo>
                    <a:pt x="802" y="329"/>
                  </a:lnTo>
                  <a:lnTo>
                    <a:pt x="806" y="318"/>
                  </a:lnTo>
                  <a:lnTo>
                    <a:pt x="809" y="307"/>
                  </a:lnTo>
                  <a:lnTo>
                    <a:pt x="820" y="299"/>
                  </a:lnTo>
                  <a:lnTo>
                    <a:pt x="832" y="292"/>
                  </a:lnTo>
                  <a:lnTo>
                    <a:pt x="830" y="283"/>
                  </a:lnTo>
                  <a:lnTo>
                    <a:pt x="826" y="270"/>
                  </a:lnTo>
                  <a:lnTo>
                    <a:pt x="830" y="266"/>
                  </a:lnTo>
                  <a:lnTo>
                    <a:pt x="835" y="266"/>
                  </a:lnTo>
                  <a:lnTo>
                    <a:pt x="841" y="262"/>
                  </a:lnTo>
                  <a:lnTo>
                    <a:pt x="846" y="253"/>
                  </a:lnTo>
                  <a:lnTo>
                    <a:pt x="850" y="251"/>
                  </a:lnTo>
                  <a:lnTo>
                    <a:pt x="856" y="251"/>
                  </a:lnTo>
                  <a:lnTo>
                    <a:pt x="857" y="249"/>
                  </a:lnTo>
                  <a:lnTo>
                    <a:pt x="859" y="248"/>
                  </a:lnTo>
                  <a:lnTo>
                    <a:pt x="863" y="242"/>
                  </a:lnTo>
                  <a:lnTo>
                    <a:pt x="863" y="233"/>
                  </a:lnTo>
                  <a:lnTo>
                    <a:pt x="868" y="231"/>
                  </a:lnTo>
                  <a:lnTo>
                    <a:pt x="874" y="229"/>
                  </a:lnTo>
                  <a:lnTo>
                    <a:pt x="878" y="227"/>
                  </a:lnTo>
                  <a:lnTo>
                    <a:pt x="880" y="225"/>
                  </a:lnTo>
                  <a:lnTo>
                    <a:pt x="881" y="222"/>
                  </a:lnTo>
                  <a:lnTo>
                    <a:pt x="881" y="214"/>
                  </a:lnTo>
                  <a:lnTo>
                    <a:pt x="883" y="211"/>
                  </a:lnTo>
                  <a:lnTo>
                    <a:pt x="887" y="209"/>
                  </a:lnTo>
                  <a:lnTo>
                    <a:pt x="891" y="207"/>
                  </a:lnTo>
                  <a:lnTo>
                    <a:pt x="894" y="207"/>
                  </a:lnTo>
                  <a:lnTo>
                    <a:pt x="896" y="205"/>
                  </a:lnTo>
                  <a:lnTo>
                    <a:pt x="900" y="200"/>
                  </a:lnTo>
                  <a:lnTo>
                    <a:pt x="902" y="192"/>
                  </a:lnTo>
                  <a:lnTo>
                    <a:pt x="904" y="179"/>
                  </a:lnTo>
                  <a:lnTo>
                    <a:pt x="904" y="174"/>
                  </a:lnTo>
                  <a:lnTo>
                    <a:pt x="902" y="168"/>
                  </a:lnTo>
                  <a:lnTo>
                    <a:pt x="900" y="164"/>
                  </a:lnTo>
                  <a:lnTo>
                    <a:pt x="896" y="163"/>
                  </a:lnTo>
                  <a:lnTo>
                    <a:pt x="891" y="163"/>
                  </a:lnTo>
                  <a:lnTo>
                    <a:pt x="883" y="161"/>
                  </a:lnTo>
                  <a:lnTo>
                    <a:pt x="876" y="155"/>
                  </a:lnTo>
                  <a:lnTo>
                    <a:pt x="870" y="148"/>
                  </a:lnTo>
                  <a:lnTo>
                    <a:pt x="870" y="144"/>
                  </a:lnTo>
                  <a:lnTo>
                    <a:pt x="868" y="142"/>
                  </a:lnTo>
                  <a:lnTo>
                    <a:pt x="868" y="139"/>
                  </a:lnTo>
                  <a:lnTo>
                    <a:pt x="870" y="137"/>
                  </a:lnTo>
                  <a:lnTo>
                    <a:pt x="878" y="139"/>
                  </a:lnTo>
                  <a:lnTo>
                    <a:pt x="885" y="140"/>
                  </a:lnTo>
                  <a:lnTo>
                    <a:pt x="887" y="146"/>
                  </a:lnTo>
                  <a:lnTo>
                    <a:pt x="889" y="150"/>
                  </a:lnTo>
                  <a:lnTo>
                    <a:pt x="891" y="150"/>
                  </a:lnTo>
                  <a:lnTo>
                    <a:pt x="894" y="150"/>
                  </a:lnTo>
                  <a:lnTo>
                    <a:pt x="894" y="139"/>
                  </a:lnTo>
                  <a:lnTo>
                    <a:pt x="894" y="133"/>
                  </a:lnTo>
                  <a:lnTo>
                    <a:pt x="892" y="128"/>
                  </a:lnTo>
                  <a:lnTo>
                    <a:pt x="887" y="124"/>
                  </a:lnTo>
                  <a:lnTo>
                    <a:pt x="887" y="116"/>
                  </a:lnTo>
                  <a:lnTo>
                    <a:pt x="885" y="109"/>
                  </a:lnTo>
                  <a:lnTo>
                    <a:pt x="883" y="102"/>
                  </a:lnTo>
                  <a:lnTo>
                    <a:pt x="878" y="100"/>
                  </a:lnTo>
                  <a:lnTo>
                    <a:pt x="874" y="107"/>
                  </a:lnTo>
                  <a:lnTo>
                    <a:pt x="872" y="115"/>
                  </a:lnTo>
                  <a:lnTo>
                    <a:pt x="867" y="111"/>
                  </a:lnTo>
                  <a:lnTo>
                    <a:pt x="865" y="107"/>
                  </a:lnTo>
                  <a:lnTo>
                    <a:pt x="863" y="105"/>
                  </a:lnTo>
                  <a:lnTo>
                    <a:pt x="865" y="102"/>
                  </a:lnTo>
                  <a:lnTo>
                    <a:pt x="865" y="96"/>
                  </a:lnTo>
                  <a:lnTo>
                    <a:pt x="865" y="92"/>
                  </a:lnTo>
                  <a:lnTo>
                    <a:pt x="863" y="92"/>
                  </a:lnTo>
                  <a:lnTo>
                    <a:pt x="859" y="92"/>
                  </a:lnTo>
                  <a:lnTo>
                    <a:pt x="850" y="96"/>
                  </a:lnTo>
                  <a:lnTo>
                    <a:pt x="844" y="96"/>
                  </a:lnTo>
                  <a:lnTo>
                    <a:pt x="843" y="91"/>
                  </a:lnTo>
                  <a:lnTo>
                    <a:pt x="844" y="83"/>
                  </a:lnTo>
                  <a:lnTo>
                    <a:pt x="839" y="78"/>
                  </a:lnTo>
                  <a:lnTo>
                    <a:pt x="835" y="74"/>
                  </a:lnTo>
                  <a:lnTo>
                    <a:pt x="833" y="70"/>
                  </a:lnTo>
                  <a:lnTo>
                    <a:pt x="832" y="67"/>
                  </a:lnTo>
                  <a:lnTo>
                    <a:pt x="828" y="65"/>
                  </a:lnTo>
                  <a:lnTo>
                    <a:pt x="822" y="67"/>
                  </a:lnTo>
                  <a:lnTo>
                    <a:pt x="809" y="72"/>
                  </a:lnTo>
                  <a:lnTo>
                    <a:pt x="795" y="76"/>
                  </a:lnTo>
                  <a:lnTo>
                    <a:pt x="776" y="72"/>
                  </a:lnTo>
                  <a:lnTo>
                    <a:pt x="761" y="72"/>
                  </a:lnTo>
                  <a:lnTo>
                    <a:pt x="759" y="74"/>
                  </a:lnTo>
                  <a:lnTo>
                    <a:pt x="761" y="78"/>
                  </a:lnTo>
                  <a:lnTo>
                    <a:pt x="763" y="81"/>
                  </a:lnTo>
                  <a:lnTo>
                    <a:pt x="767" y="87"/>
                  </a:lnTo>
                  <a:lnTo>
                    <a:pt x="765" y="92"/>
                  </a:lnTo>
                  <a:lnTo>
                    <a:pt x="761" y="94"/>
                  </a:lnTo>
                  <a:lnTo>
                    <a:pt x="758" y="96"/>
                  </a:lnTo>
                  <a:lnTo>
                    <a:pt x="750" y="98"/>
                  </a:lnTo>
                  <a:lnTo>
                    <a:pt x="745" y="96"/>
                  </a:lnTo>
                  <a:lnTo>
                    <a:pt x="741" y="94"/>
                  </a:lnTo>
                  <a:lnTo>
                    <a:pt x="737" y="92"/>
                  </a:lnTo>
                  <a:lnTo>
                    <a:pt x="735" y="89"/>
                  </a:lnTo>
                  <a:lnTo>
                    <a:pt x="745" y="74"/>
                  </a:lnTo>
                  <a:lnTo>
                    <a:pt x="750" y="57"/>
                  </a:lnTo>
                  <a:lnTo>
                    <a:pt x="747" y="55"/>
                  </a:lnTo>
                  <a:lnTo>
                    <a:pt x="743" y="54"/>
                  </a:lnTo>
                  <a:lnTo>
                    <a:pt x="739" y="55"/>
                  </a:lnTo>
                  <a:lnTo>
                    <a:pt x="735" y="55"/>
                  </a:lnTo>
                  <a:lnTo>
                    <a:pt x="724" y="57"/>
                  </a:lnTo>
                  <a:lnTo>
                    <a:pt x="715" y="59"/>
                  </a:lnTo>
                  <a:lnTo>
                    <a:pt x="711" y="55"/>
                  </a:lnTo>
                  <a:lnTo>
                    <a:pt x="710" y="52"/>
                  </a:lnTo>
                  <a:lnTo>
                    <a:pt x="704" y="52"/>
                  </a:lnTo>
                  <a:lnTo>
                    <a:pt x="700" y="54"/>
                  </a:lnTo>
                  <a:lnTo>
                    <a:pt x="697" y="54"/>
                  </a:lnTo>
                  <a:lnTo>
                    <a:pt x="695" y="52"/>
                  </a:lnTo>
                  <a:lnTo>
                    <a:pt x="693" y="50"/>
                  </a:lnTo>
                  <a:lnTo>
                    <a:pt x="693" y="46"/>
                  </a:lnTo>
                  <a:lnTo>
                    <a:pt x="695" y="41"/>
                  </a:lnTo>
                  <a:lnTo>
                    <a:pt x="702" y="35"/>
                  </a:lnTo>
                  <a:lnTo>
                    <a:pt x="711" y="31"/>
                  </a:lnTo>
                  <a:lnTo>
                    <a:pt x="719" y="28"/>
                  </a:lnTo>
                  <a:lnTo>
                    <a:pt x="715" y="20"/>
                  </a:lnTo>
                  <a:lnTo>
                    <a:pt x="708" y="15"/>
                  </a:lnTo>
                  <a:lnTo>
                    <a:pt x="704" y="15"/>
                  </a:lnTo>
                  <a:lnTo>
                    <a:pt x="702" y="15"/>
                  </a:lnTo>
                  <a:lnTo>
                    <a:pt x="699" y="15"/>
                  </a:lnTo>
                  <a:lnTo>
                    <a:pt x="695" y="11"/>
                  </a:lnTo>
                  <a:lnTo>
                    <a:pt x="693" y="6"/>
                  </a:lnTo>
                  <a:lnTo>
                    <a:pt x="689" y="2"/>
                  </a:lnTo>
                  <a:lnTo>
                    <a:pt x="686" y="0"/>
                  </a:lnTo>
                  <a:lnTo>
                    <a:pt x="680" y="0"/>
                  </a:lnTo>
                  <a:lnTo>
                    <a:pt x="675" y="0"/>
                  </a:lnTo>
                  <a:lnTo>
                    <a:pt x="671" y="4"/>
                  </a:lnTo>
                  <a:lnTo>
                    <a:pt x="669" y="9"/>
                  </a:lnTo>
                  <a:lnTo>
                    <a:pt x="665" y="13"/>
                  </a:lnTo>
                  <a:lnTo>
                    <a:pt x="662" y="15"/>
                  </a:lnTo>
                  <a:lnTo>
                    <a:pt x="658" y="17"/>
                  </a:lnTo>
                  <a:lnTo>
                    <a:pt x="656" y="19"/>
                  </a:lnTo>
                  <a:lnTo>
                    <a:pt x="656" y="20"/>
                  </a:lnTo>
                  <a:lnTo>
                    <a:pt x="654" y="26"/>
                  </a:lnTo>
                  <a:lnTo>
                    <a:pt x="652" y="31"/>
                  </a:lnTo>
                  <a:lnTo>
                    <a:pt x="647" y="33"/>
                  </a:lnTo>
                  <a:lnTo>
                    <a:pt x="641" y="33"/>
                  </a:lnTo>
                  <a:lnTo>
                    <a:pt x="638" y="33"/>
                  </a:lnTo>
                  <a:lnTo>
                    <a:pt x="634" y="37"/>
                  </a:lnTo>
                  <a:lnTo>
                    <a:pt x="632" y="43"/>
                  </a:lnTo>
                  <a:lnTo>
                    <a:pt x="630" y="50"/>
                  </a:lnTo>
                  <a:lnTo>
                    <a:pt x="626" y="61"/>
                  </a:lnTo>
                  <a:lnTo>
                    <a:pt x="625" y="72"/>
                  </a:lnTo>
                  <a:lnTo>
                    <a:pt x="619" y="76"/>
                  </a:lnTo>
                  <a:lnTo>
                    <a:pt x="619" y="79"/>
                  </a:lnTo>
                  <a:lnTo>
                    <a:pt x="623" y="85"/>
                  </a:lnTo>
                  <a:lnTo>
                    <a:pt x="625" y="91"/>
                  </a:lnTo>
                  <a:lnTo>
                    <a:pt x="623" y="94"/>
                  </a:lnTo>
                  <a:lnTo>
                    <a:pt x="623" y="100"/>
                  </a:lnTo>
                  <a:lnTo>
                    <a:pt x="630" y="104"/>
                  </a:lnTo>
                  <a:lnTo>
                    <a:pt x="639" y="109"/>
                  </a:lnTo>
                  <a:lnTo>
                    <a:pt x="641" y="111"/>
                  </a:lnTo>
                  <a:lnTo>
                    <a:pt x="643" y="115"/>
                  </a:lnTo>
                  <a:lnTo>
                    <a:pt x="643" y="116"/>
                  </a:lnTo>
                  <a:lnTo>
                    <a:pt x="641" y="120"/>
                  </a:lnTo>
                  <a:lnTo>
                    <a:pt x="634" y="116"/>
                  </a:lnTo>
                  <a:lnTo>
                    <a:pt x="623" y="111"/>
                  </a:lnTo>
                  <a:lnTo>
                    <a:pt x="615" y="109"/>
                  </a:lnTo>
                  <a:lnTo>
                    <a:pt x="604" y="105"/>
                  </a:lnTo>
                  <a:lnTo>
                    <a:pt x="591" y="105"/>
                  </a:lnTo>
                  <a:lnTo>
                    <a:pt x="575" y="105"/>
                  </a:lnTo>
                  <a:lnTo>
                    <a:pt x="578" y="115"/>
                  </a:lnTo>
                  <a:lnTo>
                    <a:pt x="586" y="122"/>
                  </a:lnTo>
                  <a:lnTo>
                    <a:pt x="590" y="128"/>
                  </a:lnTo>
                  <a:lnTo>
                    <a:pt x="593" y="131"/>
                  </a:lnTo>
                  <a:lnTo>
                    <a:pt x="593" y="137"/>
                  </a:lnTo>
                  <a:lnTo>
                    <a:pt x="593" y="140"/>
                  </a:lnTo>
                  <a:lnTo>
                    <a:pt x="588" y="137"/>
                  </a:lnTo>
                  <a:lnTo>
                    <a:pt x="582" y="131"/>
                  </a:lnTo>
                  <a:lnTo>
                    <a:pt x="575" y="129"/>
                  </a:lnTo>
                  <a:lnTo>
                    <a:pt x="569" y="128"/>
                  </a:lnTo>
                  <a:lnTo>
                    <a:pt x="564" y="128"/>
                  </a:lnTo>
                  <a:lnTo>
                    <a:pt x="558" y="131"/>
                  </a:lnTo>
                  <a:lnTo>
                    <a:pt x="553" y="137"/>
                  </a:lnTo>
                  <a:lnTo>
                    <a:pt x="549" y="144"/>
                  </a:lnTo>
                  <a:lnTo>
                    <a:pt x="540" y="148"/>
                  </a:lnTo>
                  <a:lnTo>
                    <a:pt x="529" y="153"/>
                  </a:lnTo>
                  <a:lnTo>
                    <a:pt x="514" y="150"/>
                  </a:lnTo>
                  <a:lnTo>
                    <a:pt x="505" y="150"/>
                  </a:lnTo>
                  <a:lnTo>
                    <a:pt x="508" y="144"/>
                  </a:lnTo>
                  <a:lnTo>
                    <a:pt x="510" y="137"/>
                  </a:lnTo>
                  <a:lnTo>
                    <a:pt x="490" y="133"/>
                  </a:lnTo>
                  <a:lnTo>
                    <a:pt x="469" y="129"/>
                  </a:lnTo>
                  <a:lnTo>
                    <a:pt x="466" y="135"/>
                  </a:lnTo>
                  <a:lnTo>
                    <a:pt x="462" y="139"/>
                  </a:lnTo>
                  <a:lnTo>
                    <a:pt x="458" y="137"/>
                  </a:lnTo>
                  <a:lnTo>
                    <a:pt x="457" y="135"/>
                  </a:lnTo>
                  <a:lnTo>
                    <a:pt x="453" y="135"/>
                  </a:lnTo>
                  <a:lnTo>
                    <a:pt x="449" y="137"/>
                  </a:lnTo>
                  <a:lnTo>
                    <a:pt x="449" y="140"/>
                  </a:lnTo>
                  <a:lnTo>
                    <a:pt x="449" y="142"/>
                  </a:lnTo>
                  <a:lnTo>
                    <a:pt x="453" y="142"/>
                  </a:lnTo>
                  <a:lnTo>
                    <a:pt x="455" y="144"/>
                  </a:lnTo>
                  <a:lnTo>
                    <a:pt x="460" y="146"/>
                  </a:lnTo>
                  <a:lnTo>
                    <a:pt x="462" y="148"/>
                  </a:lnTo>
                  <a:lnTo>
                    <a:pt x="451" y="155"/>
                  </a:lnTo>
                  <a:lnTo>
                    <a:pt x="433" y="164"/>
                  </a:lnTo>
                  <a:lnTo>
                    <a:pt x="427" y="161"/>
                  </a:lnTo>
                  <a:lnTo>
                    <a:pt x="423" y="161"/>
                  </a:lnTo>
                  <a:lnTo>
                    <a:pt x="418" y="163"/>
                  </a:lnTo>
                  <a:lnTo>
                    <a:pt x="412" y="166"/>
                  </a:lnTo>
                  <a:lnTo>
                    <a:pt x="405" y="166"/>
                  </a:lnTo>
                  <a:lnTo>
                    <a:pt x="399" y="163"/>
                  </a:lnTo>
                  <a:lnTo>
                    <a:pt x="396" y="163"/>
                  </a:lnTo>
                  <a:lnTo>
                    <a:pt x="392" y="163"/>
                  </a:lnTo>
                  <a:lnTo>
                    <a:pt x="386" y="166"/>
                  </a:lnTo>
                  <a:lnTo>
                    <a:pt x="381" y="172"/>
                  </a:lnTo>
                  <a:lnTo>
                    <a:pt x="372" y="174"/>
                  </a:lnTo>
                  <a:lnTo>
                    <a:pt x="362" y="170"/>
                  </a:lnTo>
                  <a:lnTo>
                    <a:pt x="359" y="172"/>
                  </a:lnTo>
                  <a:lnTo>
                    <a:pt x="351" y="174"/>
                  </a:lnTo>
                  <a:lnTo>
                    <a:pt x="346" y="181"/>
                  </a:lnTo>
                  <a:lnTo>
                    <a:pt x="336" y="192"/>
                  </a:lnTo>
                  <a:lnTo>
                    <a:pt x="327" y="192"/>
                  </a:lnTo>
                  <a:lnTo>
                    <a:pt x="322" y="194"/>
                  </a:lnTo>
                  <a:lnTo>
                    <a:pt x="325" y="205"/>
                  </a:lnTo>
                  <a:lnTo>
                    <a:pt x="327" y="214"/>
                  </a:lnTo>
                  <a:lnTo>
                    <a:pt x="325" y="216"/>
                  </a:lnTo>
                  <a:lnTo>
                    <a:pt x="320" y="220"/>
                  </a:lnTo>
                  <a:lnTo>
                    <a:pt x="316" y="224"/>
                  </a:lnTo>
                  <a:lnTo>
                    <a:pt x="311" y="224"/>
                  </a:lnTo>
                  <a:lnTo>
                    <a:pt x="305" y="216"/>
                  </a:lnTo>
                  <a:lnTo>
                    <a:pt x="300" y="211"/>
                  </a:lnTo>
                  <a:lnTo>
                    <a:pt x="298" y="214"/>
                  </a:lnTo>
                  <a:lnTo>
                    <a:pt x="298" y="218"/>
                  </a:lnTo>
                  <a:lnTo>
                    <a:pt x="300" y="224"/>
                  </a:lnTo>
                  <a:lnTo>
                    <a:pt x="301" y="227"/>
                  </a:lnTo>
                  <a:lnTo>
                    <a:pt x="307" y="238"/>
                  </a:lnTo>
                  <a:lnTo>
                    <a:pt x="311" y="249"/>
                  </a:lnTo>
                  <a:lnTo>
                    <a:pt x="307" y="257"/>
                  </a:lnTo>
                  <a:lnTo>
                    <a:pt x="305" y="262"/>
                  </a:lnTo>
                  <a:lnTo>
                    <a:pt x="307" y="268"/>
                  </a:lnTo>
                  <a:lnTo>
                    <a:pt x="307" y="272"/>
                  </a:lnTo>
                  <a:lnTo>
                    <a:pt x="307" y="277"/>
                  </a:lnTo>
                  <a:lnTo>
                    <a:pt x="305" y="283"/>
                  </a:lnTo>
                  <a:lnTo>
                    <a:pt x="309" y="292"/>
                  </a:lnTo>
                  <a:lnTo>
                    <a:pt x="312" y="299"/>
                  </a:lnTo>
                  <a:lnTo>
                    <a:pt x="307" y="307"/>
                  </a:lnTo>
                  <a:lnTo>
                    <a:pt x="301" y="312"/>
                  </a:lnTo>
                  <a:lnTo>
                    <a:pt x="294" y="316"/>
                  </a:lnTo>
                  <a:lnTo>
                    <a:pt x="288" y="316"/>
                  </a:lnTo>
                  <a:lnTo>
                    <a:pt x="283" y="316"/>
                  </a:lnTo>
                  <a:lnTo>
                    <a:pt x="281" y="316"/>
                  </a:lnTo>
                  <a:lnTo>
                    <a:pt x="277" y="312"/>
                  </a:lnTo>
                  <a:lnTo>
                    <a:pt x="279" y="309"/>
                  </a:lnTo>
                  <a:lnTo>
                    <a:pt x="283" y="303"/>
                  </a:lnTo>
                  <a:lnTo>
                    <a:pt x="285" y="299"/>
                  </a:lnTo>
                  <a:lnTo>
                    <a:pt x="285" y="298"/>
                  </a:lnTo>
                  <a:lnTo>
                    <a:pt x="281" y="294"/>
                  </a:lnTo>
                  <a:lnTo>
                    <a:pt x="268" y="296"/>
                  </a:lnTo>
                  <a:lnTo>
                    <a:pt x="257" y="299"/>
                  </a:lnTo>
                  <a:lnTo>
                    <a:pt x="242" y="296"/>
                  </a:lnTo>
                  <a:lnTo>
                    <a:pt x="227" y="296"/>
                  </a:lnTo>
                  <a:lnTo>
                    <a:pt x="213" y="294"/>
                  </a:lnTo>
                  <a:lnTo>
                    <a:pt x="196" y="294"/>
                  </a:lnTo>
                  <a:lnTo>
                    <a:pt x="185" y="292"/>
                  </a:lnTo>
                  <a:lnTo>
                    <a:pt x="172" y="288"/>
                  </a:lnTo>
                  <a:lnTo>
                    <a:pt x="165" y="286"/>
                  </a:lnTo>
                  <a:lnTo>
                    <a:pt x="157" y="286"/>
                  </a:lnTo>
                  <a:lnTo>
                    <a:pt x="150" y="286"/>
                  </a:lnTo>
                  <a:lnTo>
                    <a:pt x="142" y="288"/>
                  </a:lnTo>
                  <a:lnTo>
                    <a:pt x="137" y="294"/>
                  </a:lnTo>
                  <a:lnTo>
                    <a:pt x="133" y="298"/>
                  </a:lnTo>
                  <a:lnTo>
                    <a:pt x="130" y="305"/>
                  </a:lnTo>
                  <a:lnTo>
                    <a:pt x="130" y="310"/>
                  </a:lnTo>
                  <a:lnTo>
                    <a:pt x="130" y="323"/>
                  </a:lnTo>
                  <a:lnTo>
                    <a:pt x="130" y="336"/>
                  </a:lnTo>
                  <a:lnTo>
                    <a:pt x="126" y="349"/>
                  </a:lnTo>
                  <a:lnTo>
                    <a:pt x="122" y="360"/>
                  </a:lnTo>
                  <a:lnTo>
                    <a:pt x="122" y="366"/>
                  </a:lnTo>
                  <a:lnTo>
                    <a:pt x="122" y="371"/>
                  </a:lnTo>
                  <a:lnTo>
                    <a:pt x="122" y="375"/>
                  </a:lnTo>
                  <a:lnTo>
                    <a:pt x="124" y="377"/>
                  </a:lnTo>
                  <a:lnTo>
                    <a:pt x="141" y="386"/>
                  </a:lnTo>
                  <a:lnTo>
                    <a:pt x="154" y="397"/>
                  </a:lnTo>
                  <a:lnTo>
                    <a:pt x="154" y="410"/>
                  </a:lnTo>
                  <a:lnTo>
                    <a:pt x="154" y="421"/>
                  </a:lnTo>
                  <a:lnTo>
                    <a:pt x="159" y="427"/>
                  </a:lnTo>
                  <a:lnTo>
                    <a:pt x="165" y="432"/>
                  </a:lnTo>
                  <a:lnTo>
                    <a:pt x="168" y="436"/>
                  </a:lnTo>
                  <a:lnTo>
                    <a:pt x="168" y="442"/>
                  </a:lnTo>
                  <a:lnTo>
                    <a:pt x="168" y="447"/>
                  </a:lnTo>
                  <a:lnTo>
                    <a:pt x="168" y="456"/>
                  </a:lnTo>
                  <a:lnTo>
                    <a:pt x="161" y="469"/>
                  </a:lnTo>
                  <a:lnTo>
                    <a:pt x="155" y="482"/>
                  </a:lnTo>
                  <a:lnTo>
                    <a:pt x="155" y="497"/>
                  </a:lnTo>
                  <a:lnTo>
                    <a:pt x="157" y="510"/>
                  </a:lnTo>
                  <a:lnTo>
                    <a:pt x="157" y="525"/>
                  </a:lnTo>
                  <a:lnTo>
                    <a:pt x="157" y="540"/>
                  </a:lnTo>
                  <a:lnTo>
                    <a:pt x="150" y="553"/>
                  </a:lnTo>
                  <a:lnTo>
                    <a:pt x="141" y="565"/>
                  </a:lnTo>
                  <a:lnTo>
                    <a:pt x="139" y="582"/>
                  </a:lnTo>
                  <a:lnTo>
                    <a:pt x="139" y="595"/>
                  </a:lnTo>
                  <a:lnTo>
                    <a:pt x="144" y="602"/>
                  </a:lnTo>
                  <a:lnTo>
                    <a:pt x="154" y="612"/>
                  </a:lnTo>
                  <a:lnTo>
                    <a:pt x="157" y="615"/>
                  </a:lnTo>
                  <a:lnTo>
                    <a:pt x="159" y="621"/>
                  </a:lnTo>
                  <a:lnTo>
                    <a:pt x="157" y="625"/>
                  </a:lnTo>
                  <a:lnTo>
                    <a:pt x="154" y="628"/>
                  </a:lnTo>
                  <a:lnTo>
                    <a:pt x="148" y="628"/>
                  </a:lnTo>
                  <a:lnTo>
                    <a:pt x="144" y="630"/>
                  </a:lnTo>
                  <a:lnTo>
                    <a:pt x="141" y="628"/>
                  </a:lnTo>
                  <a:lnTo>
                    <a:pt x="139" y="626"/>
                  </a:lnTo>
                  <a:lnTo>
                    <a:pt x="133" y="619"/>
                  </a:lnTo>
                  <a:lnTo>
                    <a:pt x="124" y="604"/>
                  </a:lnTo>
                  <a:lnTo>
                    <a:pt x="124" y="589"/>
                  </a:lnTo>
                  <a:lnTo>
                    <a:pt x="126" y="582"/>
                  </a:lnTo>
                  <a:lnTo>
                    <a:pt x="122" y="575"/>
                  </a:lnTo>
                  <a:lnTo>
                    <a:pt x="111" y="565"/>
                  </a:lnTo>
                  <a:lnTo>
                    <a:pt x="111" y="562"/>
                  </a:lnTo>
                  <a:lnTo>
                    <a:pt x="113" y="558"/>
                  </a:lnTo>
                  <a:lnTo>
                    <a:pt x="117" y="554"/>
                  </a:lnTo>
                  <a:lnTo>
                    <a:pt x="124" y="553"/>
                  </a:lnTo>
                  <a:lnTo>
                    <a:pt x="128" y="540"/>
                  </a:lnTo>
                  <a:lnTo>
                    <a:pt x="133" y="527"/>
                  </a:lnTo>
                  <a:lnTo>
                    <a:pt x="141" y="521"/>
                  </a:lnTo>
                  <a:lnTo>
                    <a:pt x="142" y="514"/>
                  </a:lnTo>
                  <a:lnTo>
                    <a:pt x="142" y="508"/>
                  </a:lnTo>
                  <a:lnTo>
                    <a:pt x="139" y="503"/>
                  </a:lnTo>
                  <a:lnTo>
                    <a:pt x="133" y="508"/>
                  </a:lnTo>
                  <a:lnTo>
                    <a:pt x="130" y="516"/>
                  </a:lnTo>
                  <a:lnTo>
                    <a:pt x="126" y="519"/>
                  </a:lnTo>
                  <a:lnTo>
                    <a:pt x="124" y="521"/>
                  </a:lnTo>
                  <a:lnTo>
                    <a:pt x="118" y="523"/>
                  </a:lnTo>
                  <a:lnTo>
                    <a:pt x="113" y="521"/>
                  </a:lnTo>
                  <a:lnTo>
                    <a:pt x="113" y="514"/>
                  </a:lnTo>
                  <a:lnTo>
                    <a:pt x="115" y="506"/>
                  </a:lnTo>
                  <a:lnTo>
                    <a:pt x="118" y="497"/>
                  </a:lnTo>
                  <a:lnTo>
                    <a:pt x="124" y="490"/>
                  </a:lnTo>
                  <a:lnTo>
                    <a:pt x="124" y="480"/>
                  </a:lnTo>
                  <a:lnTo>
                    <a:pt x="126" y="473"/>
                  </a:lnTo>
                  <a:lnTo>
                    <a:pt x="139" y="471"/>
                  </a:lnTo>
                  <a:lnTo>
                    <a:pt x="155" y="464"/>
                  </a:lnTo>
                  <a:lnTo>
                    <a:pt x="157" y="456"/>
                  </a:lnTo>
                  <a:lnTo>
                    <a:pt x="161" y="449"/>
                  </a:lnTo>
                  <a:lnTo>
                    <a:pt x="159" y="445"/>
                  </a:lnTo>
                  <a:lnTo>
                    <a:pt x="155" y="444"/>
                  </a:lnTo>
                  <a:lnTo>
                    <a:pt x="150" y="442"/>
                  </a:lnTo>
                  <a:lnTo>
                    <a:pt x="142" y="440"/>
                  </a:lnTo>
                  <a:lnTo>
                    <a:pt x="128" y="438"/>
                  </a:lnTo>
                  <a:lnTo>
                    <a:pt x="117" y="434"/>
                  </a:lnTo>
                  <a:lnTo>
                    <a:pt x="109" y="412"/>
                  </a:lnTo>
                  <a:lnTo>
                    <a:pt x="102" y="394"/>
                  </a:lnTo>
                  <a:lnTo>
                    <a:pt x="89" y="377"/>
                  </a:lnTo>
                  <a:lnTo>
                    <a:pt x="74" y="360"/>
                  </a:lnTo>
                  <a:lnTo>
                    <a:pt x="67" y="360"/>
                  </a:lnTo>
                  <a:lnTo>
                    <a:pt x="59" y="360"/>
                  </a:lnTo>
                  <a:lnTo>
                    <a:pt x="58" y="364"/>
                  </a:lnTo>
                  <a:lnTo>
                    <a:pt x="59" y="368"/>
                  </a:lnTo>
                  <a:lnTo>
                    <a:pt x="59" y="371"/>
                  </a:lnTo>
                  <a:lnTo>
                    <a:pt x="63" y="375"/>
                  </a:lnTo>
                  <a:lnTo>
                    <a:pt x="70" y="379"/>
                  </a:lnTo>
                  <a:lnTo>
                    <a:pt x="83" y="381"/>
                  </a:lnTo>
                  <a:lnTo>
                    <a:pt x="83" y="397"/>
                  </a:lnTo>
                  <a:lnTo>
                    <a:pt x="80" y="408"/>
                  </a:lnTo>
                  <a:lnTo>
                    <a:pt x="74" y="414"/>
                  </a:lnTo>
                  <a:lnTo>
                    <a:pt x="69" y="418"/>
                  </a:lnTo>
                  <a:lnTo>
                    <a:pt x="63" y="419"/>
                  </a:lnTo>
                  <a:lnTo>
                    <a:pt x="56" y="421"/>
                  </a:lnTo>
                  <a:lnTo>
                    <a:pt x="52" y="423"/>
                  </a:lnTo>
                  <a:lnTo>
                    <a:pt x="50" y="429"/>
                  </a:lnTo>
                  <a:lnTo>
                    <a:pt x="52" y="436"/>
                  </a:lnTo>
                  <a:lnTo>
                    <a:pt x="56" y="442"/>
                  </a:lnTo>
                  <a:lnTo>
                    <a:pt x="61" y="449"/>
                  </a:lnTo>
                  <a:lnTo>
                    <a:pt x="65" y="455"/>
                  </a:lnTo>
                  <a:lnTo>
                    <a:pt x="70" y="462"/>
                  </a:lnTo>
                  <a:lnTo>
                    <a:pt x="72" y="471"/>
                  </a:lnTo>
                  <a:lnTo>
                    <a:pt x="74" y="480"/>
                  </a:lnTo>
                  <a:lnTo>
                    <a:pt x="74" y="493"/>
                  </a:lnTo>
                  <a:lnTo>
                    <a:pt x="74" y="503"/>
                  </a:lnTo>
                  <a:lnTo>
                    <a:pt x="74" y="512"/>
                  </a:lnTo>
                  <a:lnTo>
                    <a:pt x="72" y="519"/>
                  </a:lnTo>
                  <a:lnTo>
                    <a:pt x="69" y="525"/>
                  </a:lnTo>
                  <a:lnTo>
                    <a:pt x="59" y="525"/>
                  </a:lnTo>
                  <a:lnTo>
                    <a:pt x="48" y="525"/>
                  </a:lnTo>
                  <a:lnTo>
                    <a:pt x="41" y="536"/>
                  </a:lnTo>
                  <a:lnTo>
                    <a:pt x="34" y="543"/>
                  </a:lnTo>
                  <a:lnTo>
                    <a:pt x="28" y="547"/>
                  </a:lnTo>
                  <a:lnTo>
                    <a:pt x="21" y="551"/>
                  </a:lnTo>
                  <a:lnTo>
                    <a:pt x="15" y="553"/>
                  </a:lnTo>
                  <a:lnTo>
                    <a:pt x="9" y="554"/>
                  </a:lnTo>
                  <a:lnTo>
                    <a:pt x="6" y="558"/>
                  </a:lnTo>
                  <a:lnTo>
                    <a:pt x="2" y="564"/>
                  </a:lnTo>
                  <a:lnTo>
                    <a:pt x="0" y="571"/>
                  </a:lnTo>
                  <a:lnTo>
                    <a:pt x="2" y="577"/>
                  </a:lnTo>
                  <a:lnTo>
                    <a:pt x="4" y="580"/>
                  </a:lnTo>
                  <a:lnTo>
                    <a:pt x="6" y="586"/>
                  </a:lnTo>
                  <a:lnTo>
                    <a:pt x="13" y="601"/>
                  </a:lnTo>
                  <a:lnTo>
                    <a:pt x="21" y="625"/>
                  </a:lnTo>
                  <a:lnTo>
                    <a:pt x="26" y="628"/>
                  </a:lnTo>
                  <a:lnTo>
                    <a:pt x="35" y="628"/>
                  </a:lnTo>
                  <a:lnTo>
                    <a:pt x="43" y="628"/>
                  </a:lnTo>
                  <a:lnTo>
                    <a:pt x="52" y="626"/>
                  </a:lnTo>
                  <a:lnTo>
                    <a:pt x="59" y="625"/>
                  </a:lnTo>
                  <a:lnTo>
                    <a:pt x="67" y="623"/>
                  </a:lnTo>
                  <a:lnTo>
                    <a:pt x="72" y="623"/>
                  </a:lnTo>
                  <a:lnTo>
                    <a:pt x="76" y="625"/>
                  </a:lnTo>
                  <a:lnTo>
                    <a:pt x="82" y="638"/>
                  </a:lnTo>
                  <a:lnTo>
                    <a:pt x="82" y="649"/>
                  </a:lnTo>
                  <a:lnTo>
                    <a:pt x="82" y="658"/>
                  </a:lnTo>
                  <a:lnTo>
                    <a:pt x="83" y="667"/>
                  </a:lnTo>
                  <a:lnTo>
                    <a:pt x="85" y="678"/>
                  </a:lnTo>
                  <a:lnTo>
                    <a:pt x="87" y="687"/>
                  </a:lnTo>
                  <a:lnTo>
                    <a:pt x="85" y="697"/>
                  </a:lnTo>
                  <a:lnTo>
                    <a:pt x="83" y="704"/>
                  </a:lnTo>
                  <a:lnTo>
                    <a:pt x="80" y="710"/>
                  </a:lnTo>
                  <a:lnTo>
                    <a:pt x="78" y="711"/>
                  </a:lnTo>
                  <a:lnTo>
                    <a:pt x="85" y="721"/>
                  </a:lnTo>
                  <a:lnTo>
                    <a:pt x="93" y="730"/>
                  </a:lnTo>
                  <a:lnTo>
                    <a:pt x="89" y="739"/>
                  </a:lnTo>
                  <a:lnTo>
                    <a:pt x="83" y="754"/>
                  </a:lnTo>
                  <a:lnTo>
                    <a:pt x="96" y="771"/>
                  </a:lnTo>
                  <a:lnTo>
                    <a:pt x="107" y="787"/>
                  </a:lnTo>
                  <a:lnTo>
                    <a:pt x="111" y="798"/>
                  </a:lnTo>
                  <a:lnTo>
                    <a:pt x="113" y="809"/>
                  </a:lnTo>
                  <a:lnTo>
                    <a:pt x="117" y="819"/>
                  </a:lnTo>
                  <a:lnTo>
                    <a:pt x="122" y="822"/>
                  </a:lnTo>
                  <a:lnTo>
                    <a:pt x="128" y="815"/>
                  </a:lnTo>
                  <a:lnTo>
                    <a:pt x="137" y="800"/>
                  </a:lnTo>
                  <a:lnTo>
                    <a:pt x="148" y="784"/>
                  </a:lnTo>
                  <a:lnTo>
                    <a:pt x="155" y="769"/>
                  </a:lnTo>
                  <a:lnTo>
                    <a:pt x="159" y="761"/>
                  </a:lnTo>
                  <a:lnTo>
                    <a:pt x="167" y="756"/>
                  </a:lnTo>
                  <a:lnTo>
                    <a:pt x="174" y="752"/>
                  </a:lnTo>
                  <a:lnTo>
                    <a:pt x="181" y="750"/>
                  </a:lnTo>
                  <a:lnTo>
                    <a:pt x="185" y="752"/>
                  </a:lnTo>
                  <a:lnTo>
                    <a:pt x="187" y="754"/>
                  </a:lnTo>
                  <a:lnTo>
                    <a:pt x="191" y="758"/>
                  </a:lnTo>
                  <a:lnTo>
                    <a:pt x="192" y="763"/>
                  </a:lnTo>
                  <a:lnTo>
                    <a:pt x="196" y="776"/>
                  </a:lnTo>
                  <a:lnTo>
                    <a:pt x="200" y="789"/>
                  </a:lnTo>
                  <a:lnTo>
                    <a:pt x="202" y="804"/>
                  </a:lnTo>
                  <a:lnTo>
                    <a:pt x="207" y="815"/>
                  </a:lnTo>
                  <a:lnTo>
                    <a:pt x="209" y="820"/>
                  </a:lnTo>
                  <a:lnTo>
                    <a:pt x="213" y="826"/>
                  </a:lnTo>
                  <a:lnTo>
                    <a:pt x="216" y="828"/>
                  </a:lnTo>
                  <a:lnTo>
                    <a:pt x="222" y="830"/>
                  </a:lnTo>
                  <a:lnTo>
                    <a:pt x="240" y="826"/>
                  </a:lnTo>
                  <a:lnTo>
                    <a:pt x="263" y="822"/>
                  </a:lnTo>
                  <a:lnTo>
                    <a:pt x="285" y="826"/>
                  </a:lnTo>
                  <a:lnTo>
                    <a:pt x="309" y="830"/>
                  </a:lnTo>
                  <a:lnTo>
                    <a:pt x="322" y="826"/>
                  </a:lnTo>
                  <a:lnTo>
                    <a:pt x="333" y="819"/>
                  </a:lnTo>
                  <a:lnTo>
                    <a:pt x="342" y="809"/>
                  </a:lnTo>
                  <a:lnTo>
                    <a:pt x="351" y="798"/>
                  </a:lnTo>
                  <a:lnTo>
                    <a:pt x="366" y="780"/>
                  </a:lnTo>
                  <a:lnTo>
                    <a:pt x="379" y="765"/>
                  </a:lnTo>
                  <a:lnTo>
                    <a:pt x="401" y="759"/>
                  </a:lnTo>
                  <a:lnTo>
                    <a:pt x="421" y="756"/>
                  </a:lnTo>
                  <a:lnTo>
                    <a:pt x="423" y="747"/>
                  </a:lnTo>
                  <a:lnTo>
                    <a:pt x="427" y="737"/>
                  </a:lnTo>
                  <a:lnTo>
                    <a:pt x="434" y="735"/>
                  </a:lnTo>
                  <a:lnTo>
                    <a:pt x="442" y="732"/>
                  </a:lnTo>
                  <a:lnTo>
                    <a:pt x="442" y="724"/>
                  </a:lnTo>
                  <a:lnTo>
                    <a:pt x="442" y="713"/>
                  </a:lnTo>
                  <a:lnTo>
                    <a:pt x="440" y="710"/>
                  </a:lnTo>
                  <a:lnTo>
                    <a:pt x="442" y="704"/>
                  </a:lnTo>
                  <a:lnTo>
                    <a:pt x="444" y="700"/>
                  </a:lnTo>
                  <a:lnTo>
                    <a:pt x="445" y="697"/>
                  </a:lnTo>
                  <a:lnTo>
                    <a:pt x="471" y="680"/>
                  </a:lnTo>
                  <a:lnTo>
                    <a:pt x="495" y="665"/>
                  </a:lnTo>
                  <a:lnTo>
                    <a:pt x="508" y="660"/>
                  </a:lnTo>
                  <a:lnTo>
                    <a:pt x="523" y="656"/>
                  </a:lnTo>
                  <a:lnTo>
                    <a:pt x="540" y="654"/>
                  </a:lnTo>
                  <a:lnTo>
                    <a:pt x="556" y="654"/>
                  </a:lnTo>
                  <a:lnTo>
                    <a:pt x="571" y="649"/>
                  </a:lnTo>
                  <a:lnTo>
                    <a:pt x="582" y="639"/>
                  </a:lnTo>
                  <a:lnTo>
                    <a:pt x="590" y="638"/>
                  </a:lnTo>
                  <a:lnTo>
                    <a:pt x="597" y="638"/>
                  </a:lnTo>
                  <a:lnTo>
                    <a:pt x="604" y="639"/>
                  </a:lnTo>
                  <a:lnTo>
                    <a:pt x="614" y="645"/>
                  </a:lnTo>
                  <a:lnTo>
                    <a:pt x="612" y="660"/>
                  </a:lnTo>
                  <a:lnTo>
                    <a:pt x="606" y="673"/>
                  </a:lnTo>
                  <a:lnTo>
                    <a:pt x="625" y="671"/>
                  </a:lnTo>
                  <a:lnTo>
                    <a:pt x="654" y="673"/>
                  </a:lnTo>
                  <a:lnTo>
                    <a:pt x="667" y="678"/>
                  </a:lnTo>
                  <a:lnTo>
                    <a:pt x="686" y="687"/>
                  </a:lnTo>
                  <a:lnTo>
                    <a:pt x="697" y="691"/>
                  </a:lnTo>
                  <a:lnTo>
                    <a:pt x="708" y="693"/>
                  </a:lnTo>
                  <a:lnTo>
                    <a:pt x="719" y="691"/>
                  </a:lnTo>
                  <a:lnTo>
                    <a:pt x="730" y="687"/>
                  </a:lnTo>
                  <a:lnTo>
                    <a:pt x="728" y="684"/>
                  </a:lnTo>
                  <a:lnTo>
                    <a:pt x="726" y="680"/>
                  </a:lnTo>
                  <a:lnTo>
                    <a:pt x="735" y="676"/>
                  </a:lnTo>
                  <a:lnTo>
                    <a:pt x="743" y="674"/>
                  </a:lnTo>
                  <a:lnTo>
                    <a:pt x="748" y="678"/>
                  </a:lnTo>
                  <a:lnTo>
                    <a:pt x="752" y="682"/>
                  </a:lnTo>
                  <a:lnTo>
                    <a:pt x="758" y="684"/>
                  </a:lnTo>
                  <a:lnTo>
                    <a:pt x="761" y="682"/>
                  </a:lnTo>
                  <a:lnTo>
                    <a:pt x="763" y="680"/>
                  </a:lnTo>
                  <a:lnTo>
                    <a:pt x="763" y="678"/>
                  </a:lnTo>
                  <a:lnTo>
                    <a:pt x="763" y="674"/>
                  </a:lnTo>
                  <a:lnTo>
                    <a:pt x="763" y="671"/>
                  </a:lnTo>
                  <a:lnTo>
                    <a:pt x="769" y="667"/>
                  </a:lnTo>
                  <a:lnTo>
                    <a:pt x="774" y="667"/>
                  </a:lnTo>
                  <a:lnTo>
                    <a:pt x="785" y="667"/>
                  </a:lnTo>
                  <a:lnTo>
                    <a:pt x="800" y="667"/>
                  </a:lnTo>
                  <a:lnTo>
                    <a:pt x="820" y="650"/>
                  </a:lnTo>
                  <a:lnTo>
                    <a:pt x="837" y="638"/>
                  </a:lnTo>
                  <a:lnTo>
                    <a:pt x="850" y="639"/>
                  </a:lnTo>
                  <a:lnTo>
                    <a:pt x="865" y="641"/>
                  </a:lnTo>
                  <a:lnTo>
                    <a:pt x="868" y="621"/>
                  </a:lnTo>
                  <a:lnTo>
                    <a:pt x="868" y="601"/>
                  </a:lnTo>
                  <a:lnTo>
                    <a:pt x="872" y="595"/>
                  </a:lnTo>
                  <a:lnTo>
                    <a:pt x="876" y="589"/>
                  </a:lnTo>
                  <a:lnTo>
                    <a:pt x="883" y="586"/>
                  </a:lnTo>
                  <a:lnTo>
                    <a:pt x="894" y="580"/>
                  </a:lnTo>
                  <a:lnTo>
                    <a:pt x="900" y="573"/>
                  </a:lnTo>
                  <a:lnTo>
                    <a:pt x="902" y="562"/>
                  </a:lnTo>
                  <a:lnTo>
                    <a:pt x="924" y="540"/>
                  </a:lnTo>
                  <a:lnTo>
                    <a:pt x="946" y="517"/>
                  </a:lnTo>
                  <a:lnTo>
                    <a:pt x="944" y="512"/>
                  </a:lnTo>
                  <a:lnTo>
                    <a:pt x="942" y="508"/>
                  </a:lnTo>
                  <a:lnTo>
                    <a:pt x="941" y="504"/>
                  </a:lnTo>
                  <a:lnTo>
                    <a:pt x="937" y="501"/>
                  </a:lnTo>
                  <a:lnTo>
                    <a:pt x="929" y="493"/>
                  </a:lnTo>
                  <a:lnTo>
                    <a:pt x="924" y="488"/>
                  </a:lnTo>
                  <a:lnTo>
                    <a:pt x="922" y="471"/>
                  </a:lnTo>
                  <a:lnTo>
                    <a:pt x="920" y="455"/>
                  </a:lnTo>
                  <a:lnTo>
                    <a:pt x="917" y="447"/>
                  </a:lnTo>
                  <a:lnTo>
                    <a:pt x="913" y="442"/>
                  </a:lnTo>
                  <a:lnTo>
                    <a:pt x="909" y="436"/>
                  </a:lnTo>
                  <a:lnTo>
                    <a:pt x="904" y="432"/>
                  </a:lnTo>
                  <a:lnTo>
                    <a:pt x="892" y="425"/>
                  </a:lnTo>
                  <a:lnTo>
                    <a:pt x="883" y="418"/>
                  </a:lnTo>
                  <a:lnTo>
                    <a:pt x="878" y="405"/>
                  </a:lnTo>
                  <a:lnTo>
                    <a:pt x="874" y="390"/>
                  </a:lnTo>
                  <a:lnTo>
                    <a:pt x="868" y="384"/>
                  </a:lnTo>
                  <a:lnTo>
                    <a:pt x="867" y="379"/>
                  </a:lnTo>
                  <a:lnTo>
                    <a:pt x="867" y="373"/>
                  </a:lnTo>
                  <a:lnTo>
                    <a:pt x="868" y="368"/>
                  </a:lnTo>
                  <a:lnTo>
                    <a:pt x="870" y="359"/>
                  </a:lnTo>
                  <a:lnTo>
                    <a:pt x="872" y="351"/>
                  </a:lnTo>
                  <a:lnTo>
                    <a:pt x="865" y="346"/>
                  </a:lnTo>
                  <a:lnTo>
                    <a:pt x="861" y="340"/>
                  </a:lnTo>
                  <a:lnTo>
                    <a:pt x="859" y="334"/>
                  </a:lnTo>
                  <a:lnTo>
                    <a:pt x="859" y="329"/>
                  </a:lnTo>
                  <a:lnTo>
                    <a:pt x="865" y="318"/>
                  </a:lnTo>
                  <a:lnTo>
                    <a:pt x="874" y="303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18"/>
            <p:cNvSpPr/>
            <p:nvPr/>
          </p:nvSpPr>
          <p:spPr bwMode="auto">
            <a:xfrm>
              <a:off x="6967420" y="2245980"/>
              <a:ext cx="72106" cy="61711"/>
            </a:xfrm>
            <a:custGeom>
              <a:avLst/>
              <a:gdLst>
                <a:gd name="T0" fmla="*/ 8828 w 41"/>
                <a:gd name="T1" fmla="*/ 23812 h 33"/>
                <a:gd name="T2" fmla="*/ 5885 w 41"/>
                <a:gd name="T3" fmla="*/ 17462 h 33"/>
                <a:gd name="T4" fmla="*/ 0 w 41"/>
                <a:gd name="T5" fmla="*/ 11112 h 33"/>
                <a:gd name="T6" fmla="*/ 0 w 41"/>
                <a:gd name="T7" fmla="*/ 9525 h 33"/>
                <a:gd name="T8" fmla="*/ 0 w 41"/>
                <a:gd name="T9" fmla="*/ 6350 h 33"/>
                <a:gd name="T10" fmla="*/ 0 w 41"/>
                <a:gd name="T11" fmla="*/ 3175 h 33"/>
                <a:gd name="T12" fmla="*/ 5885 w 41"/>
                <a:gd name="T13" fmla="*/ 3175 h 33"/>
                <a:gd name="T14" fmla="*/ 8828 w 41"/>
                <a:gd name="T15" fmla="*/ 0 h 33"/>
                <a:gd name="T16" fmla="*/ 13242 w 41"/>
                <a:gd name="T17" fmla="*/ 3175 h 33"/>
                <a:gd name="T18" fmla="*/ 19127 w 41"/>
                <a:gd name="T19" fmla="*/ 6350 h 33"/>
                <a:gd name="T20" fmla="*/ 25013 w 41"/>
                <a:gd name="T21" fmla="*/ 9525 h 33"/>
                <a:gd name="T22" fmla="*/ 35312 w 41"/>
                <a:gd name="T23" fmla="*/ 3175 h 33"/>
                <a:gd name="T24" fmla="*/ 44140 w 41"/>
                <a:gd name="T25" fmla="*/ 0 h 33"/>
                <a:gd name="T26" fmla="*/ 48554 w 41"/>
                <a:gd name="T27" fmla="*/ 0 h 33"/>
                <a:gd name="T28" fmla="*/ 54440 w 41"/>
                <a:gd name="T29" fmla="*/ 0 h 33"/>
                <a:gd name="T30" fmla="*/ 60325 w 41"/>
                <a:gd name="T31" fmla="*/ 6350 h 33"/>
                <a:gd name="T32" fmla="*/ 60325 w 41"/>
                <a:gd name="T33" fmla="*/ 11112 h 33"/>
                <a:gd name="T34" fmla="*/ 60325 w 41"/>
                <a:gd name="T35" fmla="*/ 20637 h 33"/>
                <a:gd name="T36" fmla="*/ 54440 w 41"/>
                <a:gd name="T37" fmla="*/ 31750 h 33"/>
                <a:gd name="T38" fmla="*/ 54440 w 41"/>
                <a:gd name="T39" fmla="*/ 41275 h 33"/>
                <a:gd name="T40" fmla="*/ 51497 w 41"/>
                <a:gd name="T41" fmla="*/ 44450 h 33"/>
                <a:gd name="T42" fmla="*/ 48554 w 41"/>
                <a:gd name="T43" fmla="*/ 47625 h 33"/>
                <a:gd name="T44" fmla="*/ 44140 w 41"/>
                <a:gd name="T45" fmla="*/ 50800 h 33"/>
                <a:gd name="T46" fmla="*/ 32370 w 41"/>
                <a:gd name="T47" fmla="*/ 52387 h 33"/>
                <a:gd name="T48" fmla="*/ 22070 w 41"/>
                <a:gd name="T49" fmla="*/ 50800 h 33"/>
                <a:gd name="T50" fmla="*/ 5885 w 41"/>
                <a:gd name="T51" fmla="*/ 44450 h 33"/>
                <a:gd name="T52" fmla="*/ 0 w 41"/>
                <a:gd name="T53" fmla="*/ 41275 h 33"/>
                <a:gd name="T54" fmla="*/ 2943 w 41"/>
                <a:gd name="T55" fmla="*/ 31750 h 33"/>
                <a:gd name="T56" fmla="*/ 8828 w 41"/>
                <a:gd name="T57" fmla="*/ 23812 h 3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"/>
                <a:gd name="T88" fmla="*/ 0 h 33"/>
                <a:gd name="T89" fmla="*/ 41 w 41"/>
                <a:gd name="T90" fmla="*/ 33 h 3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" h="33">
                  <a:moveTo>
                    <a:pt x="6" y="15"/>
                  </a:moveTo>
                  <a:lnTo>
                    <a:pt x="4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7" y="6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41" y="4"/>
                  </a:lnTo>
                  <a:lnTo>
                    <a:pt x="41" y="7"/>
                  </a:lnTo>
                  <a:lnTo>
                    <a:pt x="41" y="13"/>
                  </a:lnTo>
                  <a:lnTo>
                    <a:pt x="37" y="20"/>
                  </a:lnTo>
                  <a:lnTo>
                    <a:pt x="37" y="26"/>
                  </a:lnTo>
                  <a:lnTo>
                    <a:pt x="35" y="28"/>
                  </a:lnTo>
                  <a:lnTo>
                    <a:pt x="33" y="30"/>
                  </a:lnTo>
                  <a:lnTo>
                    <a:pt x="30" y="32"/>
                  </a:lnTo>
                  <a:lnTo>
                    <a:pt x="22" y="33"/>
                  </a:lnTo>
                  <a:lnTo>
                    <a:pt x="15" y="32"/>
                  </a:lnTo>
                  <a:lnTo>
                    <a:pt x="4" y="28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 cmpd="sng">
              <a:solidFill>
                <a:schemeClr val="bg1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Arial Обычный" charset="0"/>
                <a:cs typeface="+mn-cs"/>
              </a:endParaRPr>
            </a:p>
          </p:txBody>
        </p:sp>
        <p:sp>
          <p:nvSpPr>
            <p:cNvPr id="25637" name="Freeform 19"/>
            <p:cNvSpPr>
              <a:spLocks/>
            </p:cNvSpPr>
            <p:nvPr/>
          </p:nvSpPr>
          <p:spPr bwMode="auto">
            <a:xfrm>
              <a:off x="7194794" y="4610499"/>
              <a:ext cx="1151758" cy="1567671"/>
            </a:xfrm>
            <a:custGeom>
              <a:avLst/>
              <a:gdLst>
                <a:gd name="T0" fmla="*/ 132374002 w 663"/>
                <a:gd name="T1" fmla="*/ 2147483647 h 833"/>
                <a:gd name="T2" fmla="*/ 287658078 w 663"/>
                <a:gd name="T3" fmla="*/ 2147483647 h 833"/>
                <a:gd name="T4" fmla="*/ 448035543 w 663"/>
                <a:gd name="T5" fmla="*/ 2147483647 h 833"/>
                <a:gd name="T6" fmla="*/ 743330312 w 663"/>
                <a:gd name="T7" fmla="*/ 2147483647 h 833"/>
                <a:gd name="T8" fmla="*/ 880795966 w 663"/>
                <a:gd name="T9" fmla="*/ 2112240330 h 833"/>
                <a:gd name="T10" fmla="*/ 969894968 w 663"/>
                <a:gd name="T11" fmla="*/ 2106265115 h 833"/>
                <a:gd name="T12" fmla="*/ 1158272476 w 663"/>
                <a:gd name="T13" fmla="*/ 2097301352 h 833"/>
                <a:gd name="T14" fmla="*/ 1303374822 w 663"/>
                <a:gd name="T15" fmla="*/ 2147483647 h 833"/>
                <a:gd name="T16" fmla="*/ 1448477167 w 663"/>
                <a:gd name="T17" fmla="*/ 2070413826 h 833"/>
                <a:gd name="T18" fmla="*/ 1557939304 w 663"/>
                <a:gd name="T19" fmla="*/ 1998711248 h 833"/>
                <a:gd name="T20" fmla="*/ 1552849334 w 663"/>
                <a:gd name="T21" fmla="*/ 1921032984 h 833"/>
                <a:gd name="T22" fmla="*/ 1537574215 w 663"/>
                <a:gd name="T23" fmla="*/ 1708911916 h 833"/>
                <a:gd name="T24" fmla="*/ 1591032791 w 663"/>
                <a:gd name="T25" fmla="*/ 1499779397 h 833"/>
                <a:gd name="T26" fmla="*/ 1575759408 w 663"/>
                <a:gd name="T27" fmla="*/ 1341437144 h 833"/>
                <a:gd name="T28" fmla="*/ 1486662361 w 663"/>
                <a:gd name="T29" fmla="*/ 1257784136 h 833"/>
                <a:gd name="T30" fmla="*/ 1598671219 w 663"/>
                <a:gd name="T31" fmla="*/ 1126329410 h 833"/>
                <a:gd name="T32" fmla="*/ 1652129795 w 663"/>
                <a:gd name="T33" fmla="*/ 938108966 h 833"/>
                <a:gd name="T34" fmla="*/ 1575759408 w 663"/>
                <a:gd name="T35" fmla="*/ 848480743 h 833"/>
                <a:gd name="T36" fmla="*/ 1585942821 w 663"/>
                <a:gd name="T37" fmla="*/ 731964995 h 833"/>
                <a:gd name="T38" fmla="*/ 1524845817 w 663"/>
                <a:gd name="T39" fmla="*/ 684163276 h 833"/>
                <a:gd name="T40" fmla="*/ 1524845817 w 663"/>
                <a:gd name="T41" fmla="*/ 528807690 h 833"/>
                <a:gd name="T42" fmla="*/ 1443385460 w 663"/>
                <a:gd name="T43" fmla="*/ 555695216 h 833"/>
                <a:gd name="T44" fmla="*/ 1425565356 w 663"/>
                <a:gd name="T45" fmla="*/ 463080209 h 833"/>
                <a:gd name="T46" fmla="*/ 1359378382 w 663"/>
                <a:gd name="T47" fmla="*/ 445154565 h 833"/>
                <a:gd name="T48" fmla="*/ 1288101439 w 663"/>
                <a:gd name="T49" fmla="*/ 483992520 h 833"/>
                <a:gd name="T50" fmla="*/ 1298283115 w 663"/>
                <a:gd name="T51" fmla="*/ 418265157 h 833"/>
                <a:gd name="T52" fmla="*/ 1204094361 w 663"/>
                <a:gd name="T53" fmla="*/ 313699838 h 833"/>
                <a:gd name="T54" fmla="*/ 1204094361 w 663"/>
                <a:gd name="T55" fmla="*/ 262909571 h 833"/>
                <a:gd name="T56" fmla="*/ 1142999094 w 663"/>
                <a:gd name="T57" fmla="*/ 191206934 h 833"/>
                <a:gd name="T58" fmla="*/ 1099722194 w 663"/>
                <a:gd name="T59" fmla="*/ 149380430 h 833"/>
                <a:gd name="T60" fmla="*/ 1058992015 w 663"/>
                <a:gd name="T61" fmla="*/ 86641586 h 833"/>
                <a:gd name="T62" fmla="*/ 1010625146 w 663"/>
                <a:gd name="T63" fmla="*/ 8963767 h 833"/>
                <a:gd name="T64" fmla="*/ 964803261 w 663"/>
                <a:gd name="T65" fmla="*/ 32864637 h 833"/>
                <a:gd name="T66" fmla="*/ 880795966 w 663"/>
                <a:gd name="T67" fmla="*/ 14938982 h 833"/>
                <a:gd name="T68" fmla="*/ 870614290 w 663"/>
                <a:gd name="T69" fmla="*/ 80666371 h 833"/>
                <a:gd name="T70" fmla="*/ 875704259 w 663"/>
                <a:gd name="T71" fmla="*/ 230046771 h 833"/>
                <a:gd name="T72" fmla="*/ 916434655 w 663"/>
                <a:gd name="T73" fmla="*/ 301749408 h 833"/>
                <a:gd name="T74" fmla="*/ 852794186 w 663"/>
                <a:gd name="T75" fmla="*/ 412289942 h 833"/>
                <a:gd name="T76" fmla="*/ 733148636 w 663"/>
                <a:gd name="T77" fmla="*/ 528807690 h 833"/>
                <a:gd name="T78" fmla="*/ 822245683 w 663"/>
                <a:gd name="T79" fmla="*/ 761841069 h 833"/>
                <a:gd name="T80" fmla="*/ 931709774 w 663"/>
                <a:gd name="T81" fmla="*/ 836530314 h 833"/>
                <a:gd name="T82" fmla="*/ 977531659 w 663"/>
                <a:gd name="T83" fmla="*/ 938108966 h 833"/>
                <a:gd name="T84" fmla="*/ 814608992 w 663"/>
                <a:gd name="T85" fmla="*/ 1135291291 h 833"/>
                <a:gd name="T86" fmla="*/ 687326751 w 663"/>
                <a:gd name="T87" fmla="*/ 1278696447 h 833"/>
                <a:gd name="T88" fmla="*/ 743330312 w 663"/>
                <a:gd name="T89" fmla="*/ 1380275100 h 833"/>
                <a:gd name="T90" fmla="*/ 748422018 w 663"/>
                <a:gd name="T91" fmla="*/ 1499779397 h 833"/>
                <a:gd name="T92" fmla="*/ 636413160 w 663"/>
                <a:gd name="T93" fmla="*/ 1610321812 h 833"/>
                <a:gd name="T94" fmla="*/ 565134479 w 663"/>
                <a:gd name="T95" fmla="*/ 1628247457 h 833"/>
                <a:gd name="T96" fmla="*/ 448035543 w 663"/>
                <a:gd name="T97" fmla="*/ 1732812776 h 833"/>
                <a:gd name="T98" fmla="*/ 338571669 w 663"/>
                <a:gd name="T99" fmla="*/ 1858292287 h 833"/>
                <a:gd name="T100" fmla="*/ 150194106 w 663"/>
                <a:gd name="T101" fmla="*/ 1929994866 h 833"/>
                <a:gd name="T102" fmla="*/ 66187001 w 663"/>
                <a:gd name="T103" fmla="*/ 1959870940 h 833"/>
                <a:gd name="T104" fmla="*/ 71278708 w 663"/>
                <a:gd name="T105" fmla="*/ 2007673129 h 833"/>
                <a:gd name="T106" fmla="*/ 50913605 w 663"/>
                <a:gd name="T107" fmla="*/ 2091326137 h 833"/>
                <a:gd name="T108" fmla="*/ 109463901 w 663"/>
                <a:gd name="T109" fmla="*/ 2147483647 h 833"/>
                <a:gd name="T110" fmla="*/ 22910081 w 663"/>
                <a:gd name="T111" fmla="*/ 2147483647 h 83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63"/>
                <a:gd name="T169" fmla="*/ 0 h 833"/>
                <a:gd name="T170" fmla="*/ 663 w 663"/>
                <a:gd name="T171" fmla="*/ 833 h 83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63" h="833">
                  <a:moveTo>
                    <a:pt x="4" y="792"/>
                  </a:moveTo>
                  <a:lnTo>
                    <a:pt x="19" y="805"/>
                  </a:lnTo>
                  <a:lnTo>
                    <a:pt x="33" y="818"/>
                  </a:lnTo>
                  <a:lnTo>
                    <a:pt x="41" y="824"/>
                  </a:lnTo>
                  <a:lnTo>
                    <a:pt x="52" y="827"/>
                  </a:lnTo>
                  <a:lnTo>
                    <a:pt x="65" y="829"/>
                  </a:lnTo>
                  <a:lnTo>
                    <a:pt x="81" y="827"/>
                  </a:lnTo>
                  <a:lnTo>
                    <a:pt x="94" y="826"/>
                  </a:lnTo>
                  <a:lnTo>
                    <a:pt x="104" y="827"/>
                  </a:lnTo>
                  <a:lnTo>
                    <a:pt x="113" y="831"/>
                  </a:lnTo>
                  <a:lnTo>
                    <a:pt x="124" y="833"/>
                  </a:lnTo>
                  <a:lnTo>
                    <a:pt x="135" y="829"/>
                  </a:lnTo>
                  <a:lnTo>
                    <a:pt x="148" y="822"/>
                  </a:lnTo>
                  <a:lnTo>
                    <a:pt x="161" y="827"/>
                  </a:lnTo>
                  <a:lnTo>
                    <a:pt x="176" y="831"/>
                  </a:lnTo>
                  <a:lnTo>
                    <a:pt x="200" y="815"/>
                  </a:lnTo>
                  <a:lnTo>
                    <a:pt x="224" y="798"/>
                  </a:lnTo>
                  <a:lnTo>
                    <a:pt x="251" y="792"/>
                  </a:lnTo>
                  <a:lnTo>
                    <a:pt x="279" y="785"/>
                  </a:lnTo>
                  <a:lnTo>
                    <a:pt x="292" y="761"/>
                  </a:lnTo>
                  <a:lnTo>
                    <a:pt x="301" y="739"/>
                  </a:lnTo>
                  <a:lnTo>
                    <a:pt x="318" y="728"/>
                  </a:lnTo>
                  <a:lnTo>
                    <a:pt x="333" y="720"/>
                  </a:lnTo>
                  <a:lnTo>
                    <a:pt x="340" y="715"/>
                  </a:lnTo>
                  <a:lnTo>
                    <a:pt x="346" y="707"/>
                  </a:lnTo>
                  <a:lnTo>
                    <a:pt x="351" y="704"/>
                  </a:lnTo>
                  <a:lnTo>
                    <a:pt x="359" y="700"/>
                  </a:lnTo>
                  <a:lnTo>
                    <a:pt x="366" y="700"/>
                  </a:lnTo>
                  <a:lnTo>
                    <a:pt x="373" y="704"/>
                  </a:lnTo>
                  <a:lnTo>
                    <a:pt x="381" y="705"/>
                  </a:lnTo>
                  <a:lnTo>
                    <a:pt x="388" y="711"/>
                  </a:lnTo>
                  <a:lnTo>
                    <a:pt x="401" y="718"/>
                  </a:lnTo>
                  <a:lnTo>
                    <a:pt x="414" y="722"/>
                  </a:lnTo>
                  <a:lnTo>
                    <a:pt x="436" y="713"/>
                  </a:lnTo>
                  <a:lnTo>
                    <a:pt x="455" y="702"/>
                  </a:lnTo>
                  <a:lnTo>
                    <a:pt x="468" y="704"/>
                  </a:lnTo>
                  <a:lnTo>
                    <a:pt x="480" y="707"/>
                  </a:lnTo>
                  <a:lnTo>
                    <a:pt x="492" y="713"/>
                  </a:lnTo>
                  <a:lnTo>
                    <a:pt x="501" y="718"/>
                  </a:lnTo>
                  <a:lnTo>
                    <a:pt x="512" y="722"/>
                  </a:lnTo>
                  <a:lnTo>
                    <a:pt x="525" y="726"/>
                  </a:lnTo>
                  <a:lnTo>
                    <a:pt x="538" y="726"/>
                  </a:lnTo>
                  <a:lnTo>
                    <a:pt x="553" y="724"/>
                  </a:lnTo>
                  <a:lnTo>
                    <a:pt x="560" y="709"/>
                  </a:lnTo>
                  <a:lnTo>
                    <a:pt x="569" y="693"/>
                  </a:lnTo>
                  <a:lnTo>
                    <a:pt x="580" y="687"/>
                  </a:lnTo>
                  <a:lnTo>
                    <a:pt x="595" y="681"/>
                  </a:lnTo>
                  <a:lnTo>
                    <a:pt x="602" y="678"/>
                  </a:lnTo>
                  <a:lnTo>
                    <a:pt x="608" y="674"/>
                  </a:lnTo>
                  <a:lnTo>
                    <a:pt x="612" y="669"/>
                  </a:lnTo>
                  <a:lnTo>
                    <a:pt x="615" y="661"/>
                  </a:lnTo>
                  <a:lnTo>
                    <a:pt x="615" y="656"/>
                  </a:lnTo>
                  <a:lnTo>
                    <a:pt x="613" y="650"/>
                  </a:lnTo>
                  <a:lnTo>
                    <a:pt x="612" y="646"/>
                  </a:lnTo>
                  <a:lnTo>
                    <a:pt x="610" y="643"/>
                  </a:lnTo>
                  <a:lnTo>
                    <a:pt x="604" y="637"/>
                  </a:lnTo>
                  <a:lnTo>
                    <a:pt x="599" y="630"/>
                  </a:lnTo>
                  <a:lnTo>
                    <a:pt x="599" y="613"/>
                  </a:lnTo>
                  <a:lnTo>
                    <a:pt x="601" y="593"/>
                  </a:lnTo>
                  <a:lnTo>
                    <a:pt x="604" y="572"/>
                  </a:lnTo>
                  <a:lnTo>
                    <a:pt x="608" y="556"/>
                  </a:lnTo>
                  <a:lnTo>
                    <a:pt x="610" y="543"/>
                  </a:lnTo>
                  <a:lnTo>
                    <a:pt x="613" y="530"/>
                  </a:lnTo>
                  <a:lnTo>
                    <a:pt x="619" y="517"/>
                  </a:lnTo>
                  <a:lnTo>
                    <a:pt x="625" y="502"/>
                  </a:lnTo>
                  <a:lnTo>
                    <a:pt x="626" y="491"/>
                  </a:lnTo>
                  <a:lnTo>
                    <a:pt x="626" y="480"/>
                  </a:lnTo>
                  <a:lnTo>
                    <a:pt x="626" y="471"/>
                  </a:lnTo>
                  <a:lnTo>
                    <a:pt x="625" y="462"/>
                  </a:lnTo>
                  <a:lnTo>
                    <a:pt x="619" y="449"/>
                  </a:lnTo>
                  <a:lnTo>
                    <a:pt x="613" y="438"/>
                  </a:lnTo>
                  <a:lnTo>
                    <a:pt x="604" y="434"/>
                  </a:lnTo>
                  <a:lnTo>
                    <a:pt x="595" y="430"/>
                  </a:lnTo>
                  <a:lnTo>
                    <a:pt x="588" y="426"/>
                  </a:lnTo>
                  <a:lnTo>
                    <a:pt x="584" y="421"/>
                  </a:lnTo>
                  <a:lnTo>
                    <a:pt x="586" y="414"/>
                  </a:lnTo>
                  <a:lnTo>
                    <a:pt x="589" y="406"/>
                  </a:lnTo>
                  <a:lnTo>
                    <a:pt x="599" y="399"/>
                  </a:lnTo>
                  <a:lnTo>
                    <a:pt x="608" y="391"/>
                  </a:lnTo>
                  <a:lnTo>
                    <a:pt x="628" y="377"/>
                  </a:lnTo>
                  <a:lnTo>
                    <a:pt x="643" y="365"/>
                  </a:lnTo>
                  <a:lnTo>
                    <a:pt x="654" y="354"/>
                  </a:lnTo>
                  <a:lnTo>
                    <a:pt x="663" y="347"/>
                  </a:lnTo>
                  <a:lnTo>
                    <a:pt x="649" y="314"/>
                  </a:lnTo>
                  <a:lnTo>
                    <a:pt x="632" y="310"/>
                  </a:lnTo>
                  <a:lnTo>
                    <a:pt x="619" y="303"/>
                  </a:lnTo>
                  <a:lnTo>
                    <a:pt x="617" y="295"/>
                  </a:lnTo>
                  <a:lnTo>
                    <a:pt x="617" y="290"/>
                  </a:lnTo>
                  <a:lnTo>
                    <a:pt x="619" y="284"/>
                  </a:lnTo>
                  <a:lnTo>
                    <a:pt x="623" y="279"/>
                  </a:lnTo>
                  <a:lnTo>
                    <a:pt x="628" y="268"/>
                  </a:lnTo>
                  <a:lnTo>
                    <a:pt x="632" y="258"/>
                  </a:lnTo>
                  <a:lnTo>
                    <a:pt x="628" y="249"/>
                  </a:lnTo>
                  <a:lnTo>
                    <a:pt x="623" y="245"/>
                  </a:lnTo>
                  <a:lnTo>
                    <a:pt x="617" y="244"/>
                  </a:lnTo>
                  <a:lnTo>
                    <a:pt x="612" y="244"/>
                  </a:lnTo>
                  <a:lnTo>
                    <a:pt x="602" y="245"/>
                  </a:lnTo>
                  <a:lnTo>
                    <a:pt x="595" y="245"/>
                  </a:lnTo>
                  <a:lnTo>
                    <a:pt x="599" y="229"/>
                  </a:lnTo>
                  <a:lnTo>
                    <a:pt x="606" y="208"/>
                  </a:lnTo>
                  <a:lnTo>
                    <a:pt x="606" y="195"/>
                  </a:lnTo>
                  <a:lnTo>
                    <a:pt x="604" y="184"/>
                  </a:lnTo>
                  <a:lnTo>
                    <a:pt x="601" y="181"/>
                  </a:lnTo>
                  <a:lnTo>
                    <a:pt x="599" y="177"/>
                  </a:lnTo>
                  <a:lnTo>
                    <a:pt x="595" y="173"/>
                  </a:lnTo>
                  <a:lnTo>
                    <a:pt x="589" y="171"/>
                  </a:lnTo>
                  <a:lnTo>
                    <a:pt x="582" y="181"/>
                  </a:lnTo>
                  <a:lnTo>
                    <a:pt x="573" y="188"/>
                  </a:lnTo>
                  <a:lnTo>
                    <a:pt x="567" y="186"/>
                  </a:lnTo>
                  <a:lnTo>
                    <a:pt x="564" y="183"/>
                  </a:lnTo>
                  <a:lnTo>
                    <a:pt x="562" y="177"/>
                  </a:lnTo>
                  <a:lnTo>
                    <a:pt x="562" y="170"/>
                  </a:lnTo>
                  <a:lnTo>
                    <a:pt x="560" y="162"/>
                  </a:lnTo>
                  <a:lnTo>
                    <a:pt x="560" y="155"/>
                  </a:lnTo>
                  <a:lnTo>
                    <a:pt x="558" y="149"/>
                  </a:lnTo>
                  <a:lnTo>
                    <a:pt x="553" y="146"/>
                  </a:lnTo>
                  <a:lnTo>
                    <a:pt x="547" y="144"/>
                  </a:lnTo>
                  <a:lnTo>
                    <a:pt x="541" y="146"/>
                  </a:lnTo>
                  <a:lnTo>
                    <a:pt x="534" y="149"/>
                  </a:lnTo>
                  <a:lnTo>
                    <a:pt x="530" y="155"/>
                  </a:lnTo>
                  <a:lnTo>
                    <a:pt x="525" y="160"/>
                  </a:lnTo>
                  <a:lnTo>
                    <a:pt x="519" y="164"/>
                  </a:lnTo>
                  <a:lnTo>
                    <a:pt x="514" y="164"/>
                  </a:lnTo>
                  <a:lnTo>
                    <a:pt x="506" y="162"/>
                  </a:lnTo>
                  <a:lnTo>
                    <a:pt x="504" y="159"/>
                  </a:lnTo>
                  <a:lnTo>
                    <a:pt x="503" y="155"/>
                  </a:lnTo>
                  <a:lnTo>
                    <a:pt x="504" y="151"/>
                  </a:lnTo>
                  <a:lnTo>
                    <a:pt x="506" y="147"/>
                  </a:lnTo>
                  <a:lnTo>
                    <a:pt x="510" y="140"/>
                  </a:lnTo>
                  <a:lnTo>
                    <a:pt x="510" y="133"/>
                  </a:lnTo>
                  <a:lnTo>
                    <a:pt x="490" y="123"/>
                  </a:lnTo>
                  <a:lnTo>
                    <a:pt x="473" y="116"/>
                  </a:lnTo>
                  <a:lnTo>
                    <a:pt x="471" y="110"/>
                  </a:lnTo>
                  <a:lnTo>
                    <a:pt x="473" y="105"/>
                  </a:lnTo>
                  <a:lnTo>
                    <a:pt x="477" y="96"/>
                  </a:lnTo>
                  <a:lnTo>
                    <a:pt x="480" y="86"/>
                  </a:lnTo>
                  <a:lnTo>
                    <a:pt x="477" y="88"/>
                  </a:lnTo>
                  <a:lnTo>
                    <a:pt x="473" y="88"/>
                  </a:lnTo>
                  <a:lnTo>
                    <a:pt x="462" y="86"/>
                  </a:lnTo>
                  <a:lnTo>
                    <a:pt x="455" y="83"/>
                  </a:lnTo>
                  <a:lnTo>
                    <a:pt x="451" y="77"/>
                  </a:lnTo>
                  <a:lnTo>
                    <a:pt x="449" y="70"/>
                  </a:lnTo>
                  <a:lnTo>
                    <a:pt x="449" y="64"/>
                  </a:lnTo>
                  <a:lnTo>
                    <a:pt x="449" y="57"/>
                  </a:lnTo>
                  <a:lnTo>
                    <a:pt x="447" y="51"/>
                  </a:lnTo>
                  <a:lnTo>
                    <a:pt x="445" y="48"/>
                  </a:lnTo>
                  <a:lnTo>
                    <a:pt x="440" y="48"/>
                  </a:lnTo>
                  <a:lnTo>
                    <a:pt x="432" y="50"/>
                  </a:lnTo>
                  <a:lnTo>
                    <a:pt x="429" y="51"/>
                  </a:lnTo>
                  <a:lnTo>
                    <a:pt x="425" y="50"/>
                  </a:lnTo>
                  <a:lnTo>
                    <a:pt x="421" y="48"/>
                  </a:lnTo>
                  <a:lnTo>
                    <a:pt x="418" y="44"/>
                  </a:lnTo>
                  <a:lnTo>
                    <a:pt x="416" y="29"/>
                  </a:lnTo>
                  <a:lnTo>
                    <a:pt x="416" y="14"/>
                  </a:lnTo>
                  <a:lnTo>
                    <a:pt x="412" y="11"/>
                  </a:lnTo>
                  <a:lnTo>
                    <a:pt x="408" y="7"/>
                  </a:lnTo>
                  <a:lnTo>
                    <a:pt x="403" y="5"/>
                  </a:lnTo>
                  <a:lnTo>
                    <a:pt x="397" y="3"/>
                  </a:lnTo>
                  <a:lnTo>
                    <a:pt x="392" y="9"/>
                  </a:lnTo>
                  <a:lnTo>
                    <a:pt x="388" y="14"/>
                  </a:lnTo>
                  <a:lnTo>
                    <a:pt x="379" y="11"/>
                  </a:lnTo>
                  <a:lnTo>
                    <a:pt x="371" y="3"/>
                  </a:lnTo>
                  <a:lnTo>
                    <a:pt x="366" y="1"/>
                  </a:lnTo>
                  <a:lnTo>
                    <a:pt x="360" y="0"/>
                  </a:lnTo>
                  <a:lnTo>
                    <a:pt x="355" y="0"/>
                  </a:lnTo>
                  <a:lnTo>
                    <a:pt x="346" y="5"/>
                  </a:lnTo>
                  <a:lnTo>
                    <a:pt x="344" y="7"/>
                  </a:lnTo>
                  <a:lnTo>
                    <a:pt x="342" y="11"/>
                  </a:lnTo>
                  <a:lnTo>
                    <a:pt x="340" y="14"/>
                  </a:lnTo>
                  <a:lnTo>
                    <a:pt x="340" y="18"/>
                  </a:lnTo>
                  <a:lnTo>
                    <a:pt x="342" y="27"/>
                  </a:lnTo>
                  <a:lnTo>
                    <a:pt x="346" y="40"/>
                  </a:lnTo>
                  <a:lnTo>
                    <a:pt x="340" y="50"/>
                  </a:lnTo>
                  <a:lnTo>
                    <a:pt x="335" y="62"/>
                  </a:lnTo>
                  <a:lnTo>
                    <a:pt x="338" y="70"/>
                  </a:lnTo>
                  <a:lnTo>
                    <a:pt x="344" y="77"/>
                  </a:lnTo>
                  <a:lnTo>
                    <a:pt x="344" y="86"/>
                  </a:lnTo>
                  <a:lnTo>
                    <a:pt x="346" y="96"/>
                  </a:lnTo>
                  <a:lnTo>
                    <a:pt x="351" y="99"/>
                  </a:lnTo>
                  <a:lnTo>
                    <a:pt x="359" y="99"/>
                  </a:lnTo>
                  <a:lnTo>
                    <a:pt x="360" y="101"/>
                  </a:lnTo>
                  <a:lnTo>
                    <a:pt x="364" y="105"/>
                  </a:lnTo>
                  <a:lnTo>
                    <a:pt x="366" y="110"/>
                  </a:lnTo>
                  <a:lnTo>
                    <a:pt x="368" y="123"/>
                  </a:lnTo>
                  <a:lnTo>
                    <a:pt x="357" y="129"/>
                  </a:lnTo>
                  <a:lnTo>
                    <a:pt x="335" y="138"/>
                  </a:lnTo>
                  <a:lnTo>
                    <a:pt x="309" y="146"/>
                  </a:lnTo>
                  <a:lnTo>
                    <a:pt x="292" y="149"/>
                  </a:lnTo>
                  <a:lnTo>
                    <a:pt x="288" y="159"/>
                  </a:lnTo>
                  <a:lnTo>
                    <a:pt x="287" y="168"/>
                  </a:lnTo>
                  <a:lnTo>
                    <a:pt x="288" y="177"/>
                  </a:lnTo>
                  <a:lnTo>
                    <a:pt x="292" y="186"/>
                  </a:lnTo>
                  <a:lnTo>
                    <a:pt x="301" y="205"/>
                  </a:lnTo>
                  <a:lnTo>
                    <a:pt x="309" y="221"/>
                  </a:lnTo>
                  <a:lnTo>
                    <a:pt x="316" y="238"/>
                  </a:lnTo>
                  <a:lnTo>
                    <a:pt x="323" y="255"/>
                  </a:lnTo>
                  <a:lnTo>
                    <a:pt x="329" y="268"/>
                  </a:lnTo>
                  <a:lnTo>
                    <a:pt x="336" y="275"/>
                  </a:lnTo>
                  <a:lnTo>
                    <a:pt x="347" y="277"/>
                  </a:lnTo>
                  <a:lnTo>
                    <a:pt x="360" y="279"/>
                  </a:lnTo>
                  <a:lnTo>
                    <a:pt x="366" y="280"/>
                  </a:lnTo>
                  <a:lnTo>
                    <a:pt x="371" y="284"/>
                  </a:lnTo>
                  <a:lnTo>
                    <a:pt x="377" y="288"/>
                  </a:lnTo>
                  <a:lnTo>
                    <a:pt x="381" y="292"/>
                  </a:lnTo>
                  <a:lnTo>
                    <a:pt x="384" y="301"/>
                  </a:lnTo>
                  <a:lnTo>
                    <a:pt x="384" y="314"/>
                  </a:lnTo>
                  <a:lnTo>
                    <a:pt x="384" y="327"/>
                  </a:lnTo>
                  <a:lnTo>
                    <a:pt x="383" y="336"/>
                  </a:lnTo>
                  <a:lnTo>
                    <a:pt x="357" y="347"/>
                  </a:lnTo>
                  <a:lnTo>
                    <a:pt x="333" y="360"/>
                  </a:lnTo>
                  <a:lnTo>
                    <a:pt x="320" y="380"/>
                  </a:lnTo>
                  <a:lnTo>
                    <a:pt x="303" y="404"/>
                  </a:lnTo>
                  <a:lnTo>
                    <a:pt x="292" y="414"/>
                  </a:lnTo>
                  <a:lnTo>
                    <a:pt x="281" y="421"/>
                  </a:lnTo>
                  <a:lnTo>
                    <a:pt x="275" y="425"/>
                  </a:lnTo>
                  <a:lnTo>
                    <a:pt x="270" y="428"/>
                  </a:lnTo>
                  <a:lnTo>
                    <a:pt x="264" y="434"/>
                  </a:lnTo>
                  <a:lnTo>
                    <a:pt x="262" y="439"/>
                  </a:lnTo>
                  <a:lnTo>
                    <a:pt x="272" y="449"/>
                  </a:lnTo>
                  <a:lnTo>
                    <a:pt x="285" y="456"/>
                  </a:lnTo>
                  <a:lnTo>
                    <a:pt x="292" y="462"/>
                  </a:lnTo>
                  <a:lnTo>
                    <a:pt x="298" y="465"/>
                  </a:lnTo>
                  <a:lnTo>
                    <a:pt x="301" y="471"/>
                  </a:lnTo>
                  <a:lnTo>
                    <a:pt x="303" y="476"/>
                  </a:lnTo>
                  <a:lnTo>
                    <a:pt x="301" y="487"/>
                  </a:lnTo>
                  <a:lnTo>
                    <a:pt x="294" y="502"/>
                  </a:lnTo>
                  <a:lnTo>
                    <a:pt x="287" y="517"/>
                  </a:lnTo>
                  <a:lnTo>
                    <a:pt x="281" y="526"/>
                  </a:lnTo>
                  <a:lnTo>
                    <a:pt x="268" y="532"/>
                  </a:lnTo>
                  <a:lnTo>
                    <a:pt x="257" y="534"/>
                  </a:lnTo>
                  <a:lnTo>
                    <a:pt x="250" y="539"/>
                  </a:lnTo>
                  <a:lnTo>
                    <a:pt x="244" y="545"/>
                  </a:lnTo>
                  <a:lnTo>
                    <a:pt x="238" y="545"/>
                  </a:lnTo>
                  <a:lnTo>
                    <a:pt x="233" y="545"/>
                  </a:lnTo>
                  <a:lnTo>
                    <a:pt x="227" y="543"/>
                  </a:lnTo>
                  <a:lnTo>
                    <a:pt x="222" y="545"/>
                  </a:lnTo>
                  <a:lnTo>
                    <a:pt x="214" y="554"/>
                  </a:lnTo>
                  <a:lnTo>
                    <a:pt x="209" y="563"/>
                  </a:lnTo>
                  <a:lnTo>
                    <a:pt x="198" y="565"/>
                  </a:lnTo>
                  <a:lnTo>
                    <a:pt x="187" y="567"/>
                  </a:lnTo>
                  <a:lnTo>
                    <a:pt x="176" y="580"/>
                  </a:lnTo>
                  <a:lnTo>
                    <a:pt x="168" y="593"/>
                  </a:lnTo>
                  <a:lnTo>
                    <a:pt x="161" y="596"/>
                  </a:lnTo>
                  <a:lnTo>
                    <a:pt x="150" y="602"/>
                  </a:lnTo>
                  <a:lnTo>
                    <a:pt x="142" y="611"/>
                  </a:lnTo>
                  <a:lnTo>
                    <a:pt x="133" y="622"/>
                  </a:lnTo>
                  <a:lnTo>
                    <a:pt x="120" y="620"/>
                  </a:lnTo>
                  <a:lnTo>
                    <a:pt x="104" y="619"/>
                  </a:lnTo>
                  <a:lnTo>
                    <a:pt x="87" y="632"/>
                  </a:lnTo>
                  <a:lnTo>
                    <a:pt x="70" y="643"/>
                  </a:lnTo>
                  <a:lnTo>
                    <a:pt x="59" y="646"/>
                  </a:lnTo>
                  <a:lnTo>
                    <a:pt x="50" y="648"/>
                  </a:lnTo>
                  <a:lnTo>
                    <a:pt x="41" y="648"/>
                  </a:lnTo>
                  <a:lnTo>
                    <a:pt x="33" y="650"/>
                  </a:lnTo>
                  <a:lnTo>
                    <a:pt x="30" y="652"/>
                  </a:lnTo>
                  <a:lnTo>
                    <a:pt x="26" y="656"/>
                  </a:lnTo>
                  <a:lnTo>
                    <a:pt x="24" y="661"/>
                  </a:lnTo>
                  <a:lnTo>
                    <a:pt x="22" y="665"/>
                  </a:lnTo>
                  <a:lnTo>
                    <a:pt x="24" y="669"/>
                  </a:lnTo>
                  <a:lnTo>
                    <a:pt x="26" y="670"/>
                  </a:lnTo>
                  <a:lnTo>
                    <a:pt x="28" y="672"/>
                  </a:lnTo>
                  <a:lnTo>
                    <a:pt x="30" y="674"/>
                  </a:lnTo>
                  <a:lnTo>
                    <a:pt x="32" y="676"/>
                  </a:lnTo>
                  <a:lnTo>
                    <a:pt x="32" y="678"/>
                  </a:lnTo>
                  <a:lnTo>
                    <a:pt x="24" y="687"/>
                  </a:lnTo>
                  <a:lnTo>
                    <a:pt x="20" y="700"/>
                  </a:lnTo>
                  <a:lnTo>
                    <a:pt x="17" y="711"/>
                  </a:lnTo>
                  <a:lnTo>
                    <a:pt x="13" y="724"/>
                  </a:lnTo>
                  <a:lnTo>
                    <a:pt x="28" y="728"/>
                  </a:lnTo>
                  <a:lnTo>
                    <a:pt x="43" y="728"/>
                  </a:lnTo>
                  <a:lnTo>
                    <a:pt x="43" y="735"/>
                  </a:lnTo>
                  <a:lnTo>
                    <a:pt x="39" y="741"/>
                  </a:lnTo>
                  <a:lnTo>
                    <a:pt x="32" y="744"/>
                  </a:lnTo>
                  <a:lnTo>
                    <a:pt x="24" y="746"/>
                  </a:lnTo>
                  <a:lnTo>
                    <a:pt x="17" y="750"/>
                  </a:lnTo>
                  <a:lnTo>
                    <a:pt x="9" y="752"/>
                  </a:lnTo>
                  <a:lnTo>
                    <a:pt x="4" y="755"/>
                  </a:lnTo>
                  <a:lnTo>
                    <a:pt x="0" y="759"/>
                  </a:lnTo>
                  <a:lnTo>
                    <a:pt x="0" y="772"/>
                  </a:lnTo>
                  <a:lnTo>
                    <a:pt x="4" y="792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8" name="Freeform 20"/>
            <p:cNvSpPr>
              <a:spLocks/>
            </p:cNvSpPr>
            <p:nvPr/>
          </p:nvSpPr>
          <p:spPr bwMode="auto">
            <a:xfrm>
              <a:off x="6812757" y="5161914"/>
              <a:ext cx="479898" cy="717025"/>
            </a:xfrm>
            <a:custGeom>
              <a:avLst/>
              <a:gdLst>
                <a:gd name="T0" fmla="*/ 443745596 w 276"/>
                <a:gd name="T1" fmla="*/ 597520877 h 381"/>
                <a:gd name="T2" fmla="*/ 367236674 w 276"/>
                <a:gd name="T3" fmla="*/ 752876244 h 381"/>
                <a:gd name="T4" fmla="*/ 303479819 w 276"/>
                <a:gd name="T5" fmla="*/ 857441415 h 381"/>
                <a:gd name="T6" fmla="*/ 211671493 w 276"/>
                <a:gd name="T7" fmla="*/ 967983675 h 381"/>
                <a:gd name="T8" fmla="*/ 165766487 w 276"/>
                <a:gd name="T9" fmla="*/ 1015785562 h 381"/>
                <a:gd name="T10" fmla="*/ 137713332 w 276"/>
                <a:gd name="T11" fmla="*/ 1012797018 h 381"/>
                <a:gd name="T12" fmla="*/ 104560366 w 276"/>
                <a:gd name="T13" fmla="*/ 982920750 h 381"/>
                <a:gd name="T14" fmla="*/ 86708516 w 276"/>
                <a:gd name="T15" fmla="*/ 994871398 h 381"/>
                <a:gd name="T16" fmla="*/ 99460582 w 276"/>
                <a:gd name="T17" fmla="*/ 1021760768 h 381"/>
                <a:gd name="T18" fmla="*/ 114761698 w 276"/>
                <a:gd name="T19" fmla="*/ 1045661594 h 381"/>
                <a:gd name="T20" fmla="*/ 104560366 w 276"/>
                <a:gd name="T21" fmla="*/ 1054623462 h 381"/>
                <a:gd name="T22" fmla="*/ 81608732 w 276"/>
                <a:gd name="T23" fmla="*/ 1066573875 h 381"/>
                <a:gd name="T24" fmla="*/ 33152952 w 276"/>
                <a:gd name="T25" fmla="*/ 1072549082 h 381"/>
                <a:gd name="T26" fmla="*/ 10201309 w 276"/>
                <a:gd name="T27" fmla="*/ 1084499495 h 381"/>
                <a:gd name="T28" fmla="*/ 0 w 276"/>
                <a:gd name="T29" fmla="*/ 1093463245 h 381"/>
                <a:gd name="T30" fmla="*/ 5099785 w 276"/>
                <a:gd name="T31" fmla="*/ 1117364071 h 381"/>
                <a:gd name="T32" fmla="*/ 28053162 w 276"/>
                <a:gd name="T33" fmla="*/ 1132301146 h 381"/>
                <a:gd name="T34" fmla="*/ 89259277 w 276"/>
                <a:gd name="T35" fmla="*/ 1138276352 h 381"/>
                <a:gd name="T36" fmla="*/ 165766487 w 276"/>
                <a:gd name="T37" fmla="*/ 1126325939 h 381"/>
                <a:gd name="T38" fmla="*/ 242273725 w 276"/>
                <a:gd name="T39" fmla="*/ 1087488039 h 381"/>
                <a:gd name="T40" fmla="*/ 303479819 w 276"/>
                <a:gd name="T41" fmla="*/ 982920750 h 381"/>
                <a:gd name="T42" fmla="*/ 354486347 w 276"/>
                <a:gd name="T43" fmla="*/ 902256404 h 381"/>
                <a:gd name="T44" fmla="*/ 397840591 w 276"/>
                <a:gd name="T45" fmla="*/ 872380372 h 381"/>
                <a:gd name="T46" fmla="*/ 420792224 w 276"/>
                <a:gd name="T47" fmla="*/ 845491003 h 381"/>
                <a:gd name="T48" fmla="*/ 476898644 w 276"/>
                <a:gd name="T49" fmla="*/ 806653102 h 381"/>
                <a:gd name="T50" fmla="*/ 543204522 w 276"/>
                <a:gd name="T51" fmla="*/ 740925831 h 381"/>
                <a:gd name="T52" fmla="*/ 589109527 w 276"/>
                <a:gd name="T53" fmla="*/ 657272941 h 381"/>
                <a:gd name="T54" fmla="*/ 599310833 w 276"/>
                <a:gd name="T55" fmla="*/ 591545671 h 381"/>
                <a:gd name="T56" fmla="*/ 584009744 w 276"/>
                <a:gd name="T57" fmla="*/ 537768813 h 381"/>
                <a:gd name="T58" fmla="*/ 612061160 w 276"/>
                <a:gd name="T59" fmla="*/ 513867987 h 381"/>
                <a:gd name="T60" fmla="*/ 632463771 w 276"/>
                <a:gd name="T61" fmla="*/ 525818400 h 381"/>
                <a:gd name="T62" fmla="*/ 632463771 w 276"/>
                <a:gd name="T63" fmla="*/ 546730682 h 381"/>
                <a:gd name="T64" fmla="*/ 637563555 w 276"/>
                <a:gd name="T65" fmla="*/ 558681094 h 381"/>
                <a:gd name="T66" fmla="*/ 665616710 w 276"/>
                <a:gd name="T67" fmla="*/ 504904237 h 381"/>
                <a:gd name="T68" fmla="*/ 683468560 w 276"/>
                <a:gd name="T69" fmla="*/ 382413328 h 381"/>
                <a:gd name="T70" fmla="*/ 683468560 w 276"/>
                <a:gd name="T71" fmla="*/ 304735645 h 381"/>
                <a:gd name="T72" fmla="*/ 693669866 w 276"/>
                <a:gd name="T73" fmla="*/ 212118946 h 381"/>
                <a:gd name="T74" fmla="*/ 698771388 w 276"/>
                <a:gd name="T75" fmla="*/ 122490820 h 381"/>
                <a:gd name="T76" fmla="*/ 683468560 w 276"/>
                <a:gd name="T77" fmla="*/ 83652919 h 381"/>
                <a:gd name="T78" fmla="*/ 688570082 w 276"/>
                <a:gd name="T79" fmla="*/ 44813122 h 381"/>
                <a:gd name="T80" fmla="*/ 688570082 w 276"/>
                <a:gd name="T81" fmla="*/ 11950417 h 381"/>
                <a:gd name="T82" fmla="*/ 655417143 w 276"/>
                <a:gd name="T83" fmla="*/ 0 h 381"/>
                <a:gd name="T84" fmla="*/ 627363988 w 276"/>
                <a:gd name="T85" fmla="*/ 44813122 h 381"/>
                <a:gd name="T86" fmla="*/ 612061160 w 276"/>
                <a:gd name="T87" fmla="*/ 110540407 h 381"/>
                <a:gd name="T88" fmla="*/ 609512138 w 276"/>
                <a:gd name="T89" fmla="*/ 167305839 h 381"/>
                <a:gd name="T90" fmla="*/ 589109527 w 276"/>
                <a:gd name="T91" fmla="*/ 227057903 h 381"/>
                <a:gd name="T92" fmla="*/ 581458983 w 276"/>
                <a:gd name="T93" fmla="*/ 283821482 h 381"/>
                <a:gd name="T94" fmla="*/ 561056372 w 276"/>
                <a:gd name="T95" fmla="*/ 370462916 h 381"/>
                <a:gd name="T96" fmla="*/ 520252888 w 276"/>
                <a:gd name="T97" fmla="*/ 469052881 h 3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6"/>
                <a:gd name="T148" fmla="*/ 0 h 381"/>
                <a:gd name="T149" fmla="*/ 276 w 276"/>
                <a:gd name="T150" fmla="*/ 381 h 3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6" h="381">
                  <a:moveTo>
                    <a:pt x="196" y="174"/>
                  </a:moveTo>
                  <a:lnTo>
                    <a:pt x="174" y="200"/>
                  </a:lnTo>
                  <a:lnTo>
                    <a:pt x="152" y="226"/>
                  </a:lnTo>
                  <a:lnTo>
                    <a:pt x="144" y="252"/>
                  </a:lnTo>
                  <a:lnTo>
                    <a:pt x="135" y="272"/>
                  </a:lnTo>
                  <a:lnTo>
                    <a:pt x="119" y="287"/>
                  </a:lnTo>
                  <a:lnTo>
                    <a:pt x="98" y="302"/>
                  </a:lnTo>
                  <a:lnTo>
                    <a:pt x="83" y="324"/>
                  </a:lnTo>
                  <a:lnTo>
                    <a:pt x="69" y="339"/>
                  </a:lnTo>
                  <a:lnTo>
                    <a:pt x="65" y="340"/>
                  </a:lnTo>
                  <a:lnTo>
                    <a:pt x="59" y="340"/>
                  </a:lnTo>
                  <a:lnTo>
                    <a:pt x="54" y="339"/>
                  </a:lnTo>
                  <a:lnTo>
                    <a:pt x="50" y="335"/>
                  </a:lnTo>
                  <a:lnTo>
                    <a:pt x="41" y="329"/>
                  </a:lnTo>
                  <a:lnTo>
                    <a:pt x="34" y="327"/>
                  </a:lnTo>
                  <a:lnTo>
                    <a:pt x="34" y="333"/>
                  </a:lnTo>
                  <a:lnTo>
                    <a:pt x="35" y="337"/>
                  </a:lnTo>
                  <a:lnTo>
                    <a:pt x="39" y="342"/>
                  </a:lnTo>
                  <a:lnTo>
                    <a:pt x="45" y="348"/>
                  </a:lnTo>
                  <a:lnTo>
                    <a:pt x="45" y="350"/>
                  </a:lnTo>
                  <a:lnTo>
                    <a:pt x="43" y="352"/>
                  </a:lnTo>
                  <a:lnTo>
                    <a:pt x="41" y="353"/>
                  </a:lnTo>
                  <a:lnTo>
                    <a:pt x="39" y="355"/>
                  </a:lnTo>
                  <a:lnTo>
                    <a:pt x="32" y="357"/>
                  </a:lnTo>
                  <a:lnTo>
                    <a:pt x="23" y="357"/>
                  </a:lnTo>
                  <a:lnTo>
                    <a:pt x="13" y="359"/>
                  </a:lnTo>
                  <a:lnTo>
                    <a:pt x="6" y="361"/>
                  </a:lnTo>
                  <a:lnTo>
                    <a:pt x="4" y="363"/>
                  </a:lnTo>
                  <a:lnTo>
                    <a:pt x="2" y="3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2" y="374"/>
                  </a:lnTo>
                  <a:lnTo>
                    <a:pt x="6" y="376"/>
                  </a:lnTo>
                  <a:lnTo>
                    <a:pt x="11" y="379"/>
                  </a:lnTo>
                  <a:lnTo>
                    <a:pt x="19" y="379"/>
                  </a:lnTo>
                  <a:lnTo>
                    <a:pt x="35" y="381"/>
                  </a:lnTo>
                  <a:lnTo>
                    <a:pt x="48" y="381"/>
                  </a:lnTo>
                  <a:lnTo>
                    <a:pt x="65" y="377"/>
                  </a:lnTo>
                  <a:lnTo>
                    <a:pt x="80" y="370"/>
                  </a:lnTo>
                  <a:lnTo>
                    <a:pt x="95" y="364"/>
                  </a:lnTo>
                  <a:lnTo>
                    <a:pt x="111" y="357"/>
                  </a:lnTo>
                  <a:lnTo>
                    <a:pt x="119" y="329"/>
                  </a:lnTo>
                  <a:lnTo>
                    <a:pt x="128" y="305"/>
                  </a:lnTo>
                  <a:lnTo>
                    <a:pt x="139" y="302"/>
                  </a:lnTo>
                  <a:lnTo>
                    <a:pt x="152" y="300"/>
                  </a:lnTo>
                  <a:lnTo>
                    <a:pt x="156" y="292"/>
                  </a:lnTo>
                  <a:lnTo>
                    <a:pt x="159" y="287"/>
                  </a:lnTo>
                  <a:lnTo>
                    <a:pt x="165" y="283"/>
                  </a:lnTo>
                  <a:lnTo>
                    <a:pt x="172" y="278"/>
                  </a:lnTo>
                  <a:lnTo>
                    <a:pt x="187" y="270"/>
                  </a:lnTo>
                  <a:lnTo>
                    <a:pt x="207" y="261"/>
                  </a:lnTo>
                  <a:lnTo>
                    <a:pt x="213" y="248"/>
                  </a:lnTo>
                  <a:lnTo>
                    <a:pt x="216" y="230"/>
                  </a:lnTo>
                  <a:lnTo>
                    <a:pt x="231" y="220"/>
                  </a:lnTo>
                  <a:lnTo>
                    <a:pt x="244" y="209"/>
                  </a:lnTo>
                  <a:lnTo>
                    <a:pt x="235" y="198"/>
                  </a:lnTo>
                  <a:lnTo>
                    <a:pt x="226" y="185"/>
                  </a:lnTo>
                  <a:lnTo>
                    <a:pt x="229" y="180"/>
                  </a:lnTo>
                  <a:lnTo>
                    <a:pt x="233" y="176"/>
                  </a:lnTo>
                  <a:lnTo>
                    <a:pt x="240" y="172"/>
                  </a:lnTo>
                  <a:lnTo>
                    <a:pt x="248" y="170"/>
                  </a:lnTo>
                  <a:lnTo>
                    <a:pt x="248" y="176"/>
                  </a:lnTo>
                  <a:lnTo>
                    <a:pt x="248" y="180"/>
                  </a:lnTo>
                  <a:lnTo>
                    <a:pt x="248" y="183"/>
                  </a:lnTo>
                  <a:lnTo>
                    <a:pt x="248" y="185"/>
                  </a:lnTo>
                  <a:lnTo>
                    <a:pt x="250" y="187"/>
                  </a:lnTo>
                  <a:lnTo>
                    <a:pt x="253" y="187"/>
                  </a:lnTo>
                  <a:lnTo>
                    <a:pt x="261" y="169"/>
                  </a:lnTo>
                  <a:lnTo>
                    <a:pt x="270" y="137"/>
                  </a:lnTo>
                  <a:lnTo>
                    <a:pt x="268" y="128"/>
                  </a:lnTo>
                  <a:lnTo>
                    <a:pt x="265" y="115"/>
                  </a:lnTo>
                  <a:lnTo>
                    <a:pt x="268" y="102"/>
                  </a:lnTo>
                  <a:lnTo>
                    <a:pt x="270" y="87"/>
                  </a:lnTo>
                  <a:lnTo>
                    <a:pt x="272" y="71"/>
                  </a:lnTo>
                  <a:lnTo>
                    <a:pt x="274" y="50"/>
                  </a:lnTo>
                  <a:lnTo>
                    <a:pt x="274" y="41"/>
                  </a:lnTo>
                  <a:lnTo>
                    <a:pt x="270" y="34"/>
                  </a:lnTo>
                  <a:lnTo>
                    <a:pt x="268" y="28"/>
                  </a:lnTo>
                  <a:lnTo>
                    <a:pt x="266" y="24"/>
                  </a:lnTo>
                  <a:lnTo>
                    <a:pt x="270" y="15"/>
                  </a:lnTo>
                  <a:lnTo>
                    <a:pt x="276" y="6"/>
                  </a:lnTo>
                  <a:lnTo>
                    <a:pt x="270" y="4"/>
                  </a:lnTo>
                  <a:lnTo>
                    <a:pt x="265" y="2"/>
                  </a:lnTo>
                  <a:lnTo>
                    <a:pt x="257" y="0"/>
                  </a:lnTo>
                  <a:lnTo>
                    <a:pt x="253" y="2"/>
                  </a:lnTo>
                  <a:lnTo>
                    <a:pt x="246" y="15"/>
                  </a:lnTo>
                  <a:lnTo>
                    <a:pt x="240" y="26"/>
                  </a:lnTo>
                  <a:lnTo>
                    <a:pt x="240" y="37"/>
                  </a:lnTo>
                  <a:lnTo>
                    <a:pt x="240" y="47"/>
                  </a:lnTo>
                  <a:lnTo>
                    <a:pt x="239" y="56"/>
                  </a:lnTo>
                  <a:lnTo>
                    <a:pt x="237" y="65"/>
                  </a:lnTo>
                  <a:lnTo>
                    <a:pt x="231" y="76"/>
                  </a:lnTo>
                  <a:lnTo>
                    <a:pt x="229" y="87"/>
                  </a:lnTo>
                  <a:lnTo>
                    <a:pt x="228" y="95"/>
                  </a:lnTo>
                  <a:lnTo>
                    <a:pt x="228" y="104"/>
                  </a:lnTo>
                  <a:lnTo>
                    <a:pt x="220" y="124"/>
                  </a:lnTo>
                  <a:lnTo>
                    <a:pt x="213" y="141"/>
                  </a:lnTo>
                  <a:lnTo>
                    <a:pt x="204" y="157"/>
                  </a:lnTo>
                  <a:lnTo>
                    <a:pt x="196" y="174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39" name="Freeform 21"/>
            <p:cNvSpPr>
              <a:spLocks/>
            </p:cNvSpPr>
            <p:nvPr/>
          </p:nvSpPr>
          <p:spPr bwMode="auto">
            <a:xfrm>
              <a:off x="6368617" y="4817515"/>
              <a:ext cx="1492391" cy="1283495"/>
            </a:xfrm>
            <a:custGeom>
              <a:avLst/>
              <a:gdLst>
                <a:gd name="T0" fmla="*/ 152769423 w 859"/>
                <a:gd name="T1" fmla="*/ 1619283154 h 682"/>
                <a:gd name="T2" fmla="*/ 254615145 w 859"/>
                <a:gd name="T3" fmla="*/ 1658122978 h 682"/>
                <a:gd name="T4" fmla="*/ 448122086 w 859"/>
                <a:gd name="T5" fmla="*/ 1750737837 h 682"/>
                <a:gd name="T6" fmla="*/ 493951963 w 859"/>
                <a:gd name="T7" fmla="*/ 1912068584 h 682"/>
                <a:gd name="T8" fmla="*/ 682366707 w 859"/>
                <a:gd name="T9" fmla="*/ 2022611433 h 682"/>
                <a:gd name="T10" fmla="*/ 830043880 w 859"/>
                <a:gd name="T11" fmla="*/ 1950908408 h 682"/>
                <a:gd name="T12" fmla="*/ 1021004071 w 859"/>
                <a:gd name="T13" fmla="*/ 1938957982 h 682"/>
                <a:gd name="T14" fmla="*/ 1107573149 w 859"/>
                <a:gd name="T15" fmla="*/ 2031573311 h 682"/>
                <a:gd name="T16" fmla="*/ 1214511012 w 859"/>
                <a:gd name="T17" fmla="*/ 2031573311 h 682"/>
                <a:gd name="T18" fmla="*/ 1232334569 w 859"/>
                <a:gd name="T19" fmla="*/ 1918043797 h 682"/>
                <a:gd name="T20" fmla="*/ 1318903646 w 859"/>
                <a:gd name="T21" fmla="*/ 1846341242 h 682"/>
                <a:gd name="T22" fmla="*/ 1290895697 w 859"/>
                <a:gd name="T23" fmla="*/ 1696960921 h 682"/>
                <a:gd name="T24" fmla="*/ 1265432977 w 859"/>
                <a:gd name="T25" fmla="*/ 1658122978 h 682"/>
                <a:gd name="T26" fmla="*/ 1336725465 w 859"/>
                <a:gd name="T27" fmla="*/ 1607332728 h 682"/>
                <a:gd name="T28" fmla="*/ 1548055963 w 859"/>
                <a:gd name="T29" fmla="*/ 1529654961 h 682"/>
                <a:gd name="T30" fmla="*/ 1685547005 w 859"/>
                <a:gd name="T31" fmla="*/ 1365335667 h 682"/>
                <a:gd name="T32" fmla="*/ 1802670999 w 859"/>
                <a:gd name="T33" fmla="*/ 1299608325 h 682"/>
                <a:gd name="T34" fmla="*/ 1924885886 w 859"/>
                <a:gd name="T35" fmla="*/ 1242844744 h 682"/>
                <a:gd name="T36" fmla="*/ 1968170425 w 859"/>
                <a:gd name="T37" fmla="*/ 1060599811 h 682"/>
                <a:gd name="T38" fmla="*/ 1896877937 w 859"/>
                <a:gd name="T39" fmla="*/ 950059079 h 682"/>
                <a:gd name="T40" fmla="*/ 2057284732 w 859"/>
                <a:gd name="T41" fmla="*/ 746901842 h 682"/>
                <a:gd name="T42" fmla="*/ 2147483647 w 859"/>
                <a:gd name="T43" fmla="*/ 543744605 h 682"/>
                <a:gd name="T44" fmla="*/ 2064923895 w 859"/>
                <a:gd name="T45" fmla="*/ 492956119 h 682"/>
                <a:gd name="T46" fmla="*/ 1952893835 w 859"/>
                <a:gd name="T47" fmla="*/ 227058147 h 682"/>
                <a:gd name="T48" fmla="*/ 1952893835 w 859"/>
                <a:gd name="T49" fmla="*/ 116517621 h 682"/>
                <a:gd name="T50" fmla="*/ 1947801639 w 859"/>
                <a:gd name="T51" fmla="*/ 0 h 682"/>
                <a:gd name="T52" fmla="*/ 1914701493 w 859"/>
                <a:gd name="T53" fmla="*/ 74689249 h 682"/>
                <a:gd name="T54" fmla="*/ 1820492818 w 859"/>
                <a:gd name="T55" fmla="*/ 206145843 h 682"/>
                <a:gd name="T56" fmla="*/ 1685547005 w 859"/>
                <a:gd name="T57" fmla="*/ 239008573 h 682"/>
                <a:gd name="T58" fmla="*/ 1604071861 w 859"/>
                <a:gd name="T59" fmla="*/ 221082934 h 682"/>
                <a:gd name="T60" fmla="*/ 1481855671 w 859"/>
                <a:gd name="T61" fmla="*/ 194195418 h 682"/>
                <a:gd name="T62" fmla="*/ 1298533123 w 859"/>
                <a:gd name="T63" fmla="*/ 289797000 h 682"/>
                <a:gd name="T64" fmla="*/ 1181410866 w 859"/>
                <a:gd name="T65" fmla="*/ 355524341 h 682"/>
                <a:gd name="T66" fmla="*/ 1199234423 w 859"/>
                <a:gd name="T67" fmla="*/ 454116295 h 682"/>
                <a:gd name="T68" fmla="*/ 1199234423 w 859"/>
                <a:gd name="T69" fmla="*/ 615447159 h 682"/>
                <a:gd name="T70" fmla="*/ 1252703354 w 859"/>
                <a:gd name="T71" fmla="*/ 740926629 h 682"/>
                <a:gd name="T72" fmla="*/ 1293440926 w 859"/>
                <a:gd name="T73" fmla="*/ 552706483 h 682"/>
                <a:gd name="T74" fmla="*/ 1326541072 w 859"/>
                <a:gd name="T75" fmla="*/ 618433825 h 682"/>
                <a:gd name="T76" fmla="*/ 1336725465 w 859"/>
                <a:gd name="T77" fmla="*/ 806653970 h 682"/>
                <a:gd name="T78" fmla="*/ 1293440926 w 859"/>
                <a:gd name="T79" fmla="*/ 1105414848 h 682"/>
                <a:gd name="T80" fmla="*/ 1280711304 w 859"/>
                <a:gd name="T81" fmla="*/ 1054624598 h 682"/>
                <a:gd name="T82" fmla="*/ 1270526911 w 859"/>
                <a:gd name="T83" fmla="*/ 1171142190 h 682"/>
                <a:gd name="T84" fmla="*/ 1087204363 w 859"/>
                <a:gd name="T85" fmla="*/ 1377286092 h 682"/>
                <a:gd name="T86" fmla="*/ 975174303 w 859"/>
                <a:gd name="T87" fmla="*/ 1457952407 h 682"/>
                <a:gd name="T88" fmla="*/ 771481014 w 859"/>
                <a:gd name="T89" fmla="*/ 1685010495 h 682"/>
                <a:gd name="T90" fmla="*/ 710374657 w 859"/>
                <a:gd name="T91" fmla="*/ 1729825533 h 682"/>
                <a:gd name="T92" fmla="*/ 649266561 w 859"/>
                <a:gd name="T93" fmla="*/ 1723850320 h 682"/>
                <a:gd name="T94" fmla="*/ 565244451 w 859"/>
                <a:gd name="T95" fmla="*/ 1658122978 h 682"/>
                <a:gd name="T96" fmla="*/ 542328698 w 859"/>
                <a:gd name="T97" fmla="*/ 1586420424 h 682"/>
                <a:gd name="T98" fmla="*/ 476128406 w 859"/>
                <a:gd name="T99" fmla="*/ 1508740775 h 682"/>
                <a:gd name="T100" fmla="*/ 348821648 w 859"/>
                <a:gd name="T101" fmla="*/ 1431063008 h 682"/>
                <a:gd name="T102" fmla="*/ 188414799 w 859"/>
                <a:gd name="T103" fmla="*/ 1221930558 h 682"/>
                <a:gd name="T104" fmla="*/ 5092198 w 859"/>
                <a:gd name="T105" fmla="*/ 1359360454 h 682"/>
                <a:gd name="T106" fmla="*/ 0 w 859"/>
                <a:gd name="T107" fmla="*/ 1490815137 h 6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59"/>
                <a:gd name="T163" fmla="*/ 0 h 682"/>
                <a:gd name="T164" fmla="*/ 859 w 859"/>
                <a:gd name="T165" fmla="*/ 682 h 68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59" h="682">
                  <a:moveTo>
                    <a:pt x="2" y="512"/>
                  </a:moveTo>
                  <a:lnTo>
                    <a:pt x="12" y="520"/>
                  </a:lnTo>
                  <a:lnTo>
                    <a:pt x="23" y="525"/>
                  </a:lnTo>
                  <a:lnTo>
                    <a:pt x="34" y="529"/>
                  </a:lnTo>
                  <a:lnTo>
                    <a:pt x="47" y="533"/>
                  </a:lnTo>
                  <a:lnTo>
                    <a:pt x="60" y="542"/>
                  </a:lnTo>
                  <a:lnTo>
                    <a:pt x="69" y="547"/>
                  </a:lnTo>
                  <a:lnTo>
                    <a:pt x="72" y="551"/>
                  </a:lnTo>
                  <a:lnTo>
                    <a:pt x="78" y="551"/>
                  </a:lnTo>
                  <a:lnTo>
                    <a:pt x="82" y="551"/>
                  </a:lnTo>
                  <a:lnTo>
                    <a:pt x="87" y="549"/>
                  </a:lnTo>
                  <a:lnTo>
                    <a:pt x="100" y="555"/>
                  </a:lnTo>
                  <a:lnTo>
                    <a:pt x="120" y="562"/>
                  </a:lnTo>
                  <a:lnTo>
                    <a:pt x="145" y="571"/>
                  </a:lnTo>
                  <a:lnTo>
                    <a:pt x="163" y="577"/>
                  </a:lnTo>
                  <a:lnTo>
                    <a:pt x="170" y="581"/>
                  </a:lnTo>
                  <a:lnTo>
                    <a:pt x="174" y="583"/>
                  </a:lnTo>
                  <a:lnTo>
                    <a:pt x="176" y="586"/>
                  </a:lnTo>
                  <a:lnTo>
                    <a:pt x="178" y="590"/>
                  </a:lnTo>
                  <a:lnTo>
                    <a:pt x="178" y="597"/>
                  </a:lnTo>
                  <a:lnTo>
                    <a:pt x="178" y="608"/>
                  </a:lnTo>
                  <a:lnTo>
                    <a:pt x="180" y="618"/>
                  </a:lnTo>
                  <a:lnTo>
                    <a:pt x="185" y="627"/>
                  </a:lnTo>
                  <a:lnTo>
                    <a:pt x="194" y="640"/>
                  </a:lnTo>
                  <a:lnTo>
                    <a:pt x="205" y="656"/>
                  </a:lnTo>
                  <a:lnTo>
                    <a:pt x="224" y="666"/>
                  </a:lnTo>
                  <a:lnTo>
                    <a:pt x="242" y="679"/>
                  </a:lnTo>
                  <a:lnTo>
                    <a:pt x="254" y="679"/>
                  </a:lnTo>
                  <a:lnTo>
                    <a:pt x="265" y="679"/>
                  </a:lnTo>
                  <a:lnTo>
                    <a:pt x="268" y="677"/>
                  </a:lnTo>
                  <a:lnTo>
                    <a:pt x="274" y="677"/>
                  </a:lnTo>
                  <a:lnTo>
                    <a:pt x="278" y="675"/>
                  </a:lnTo>
                  <a:lnTo>
                    <a:pt x="279" y="671"/>
                  </a:lnTo>
                  <a:lnTo>
                    <a:pt x="294" y="666"/>
                  </a:lnTo>
                  <a:lnTo>
                    <a:pt x="309" y="660"/>
                  </a:lnTo>
                  <a:lnTo>
                    <a:pt x="326" y="653"/>
                  </a:lnTo>
                  <a:lnTo>
                    <a:pt x="338" y="647"/>
                  </a:lnTo>
                  <a:lnTo>
                    <a:pt x="351" y="649"/>
                  </a:lnTo>
                  <a:lnTo>
                    <a:pt x="364" y="651"/>
                  </a:lnTo>
                  <a:lnTo>
                    <a:pt x="375" y="651"/>
                  </a:lnTo>
                  <a:lnTo>
                    <a:pt x="388" y="647"/>
                  </a:lnTo>
                  <a:lnTo>
                    <a:pt x="401" y="649"/>
                  </a:lnTo>
                  <a:lnTo>
                    <a:pt x="411" y="653"/>
                  </a:lnTo>
                  <a:lnTo>
                    <a:pt x="418" y="658"/>
                  </a:lnTo>
                  <a:lnTo>
                    <a:pt x="423" y="664"/>
                  </a:lnTo>
                  <a:lnTo>
                    <a:pt x="427" y="669"/>
                  </a:lnTo>
                  <a:lnTo>
                    <a:pt x="431" y="675"/>
                  </a:lnTo>
                  <a:lnTo>
                    <a:pt x="435" y="680"/>
                  </a:lnTo>
                  <a:lnTo>
                    <a:pt x="440" y="682"/>
                  </a:lnTo>
                  <a:lnTo>
                    <a:pt x="449" y="680"/>
                  </a:lnTo>
                  <a:lnTo>
                    <a:pt x="459" y="679"/>
                  </a:lnTo>
                  <a:lnTo>
                    <a:pt x="468" y="679"/>
                  </a:lnTo>
                  <a:lnTo>
                    <a:pt x="477" y="680"/>
                  </a:lnTo>
                  <a:lnTo>
                    <a:pt x="479" y="682"/>
                  </a:lnTo>
                  <a:lnTo>
                    <a:pt x="475" y="662"/>
                  </a:lnTo>
                  <a:lnTo>
                    <a:pt x="475" y="649"/>
                  </a:lnTo>
                  <a:lnTo>
                    <a:pt x="479" y="645"/>
                  </a:lnTo>
                  <a:lnTo>
                    <a:pt x="484" y="642"/>
                  </a:lnTo>
                  <a:lnTo>
                    <a:pt x="492" y="640"/>
                  </a:lnTo>
                  <a:lnTo>
                    <a:pt x="499" y="636"/>
                  </a:lnTo>
                  <a:lnTo>
                    <a:pt x="507" y="634"/>
                  </a:lnTo>
                  <a:lnTo>
                    <a:pt x="514" y="631"/>
                  </a:lnTo>
                  <a:lnTo>
                    <a:pt x="518" y="625"/>
                  </a:lnTo>
                  <a:lnTo>
                    <a:pt x="518" y="618"/>
                  </a:lnTo>
                  <a:lnTo>
                    <a:pt x="503" y="618"/>
                  </a:lnTo>
                  <a:lnTo>
                    <a:pt x="488" y="614"/>
                  </a:lnTo>
                  <a:lnTo>
                    <a:pt x="492" y="601"/>
                  </a:lnTo>
                  <a:lnTo>
                    <a:pt x="495" y="590"/>
                  </a:lnTo>
                  <a:lnTo>
                    <a:pt x="499" y="577"/>
                  </a:lnTo>
                  <a:lnTo>
                    <a:pt x="507" y="568"/>
                  </a:lnTo>
                  <a:lnTo>
                    <a:pt x="507" y="566"/>
                  </a:lnTo>
                  <a:lnTo>
                    <a:pt x="505" y="564"/>
                  </a:lnTo>
                  <a:lnTo>
                    <a:pt x="503" y="562"/>
                  </a:lnTo>
                  <a:lnTo>
                    <a:pt x="501" y="560"/>
                  </a:lnTo>
                  <a:lnTo>
                    <a:pt x="499" y="559"/>
                  </a:lnTo>
                  <a:lnTo>
                    <a:pt x="497" y="555"/>
                  </a:lnTo>
                  <a:lnTo>
                    <a:pt x="499" y="551"/>
                  </a:lnTo>
                  <a:lnTo>
                    <a:pt x="501" y="546"/>
                  </a:lnTo>
                  <a:lnTo>
                    <a:pt x="505" y="542"/>
                  </a:lnTo>
                  <a:lnTo>
                    <a:pt x="508" y="540"/>
                  </a:lnTo>
                  <a:lnTo>
                    <a:pt x="516" y="538"/>
                  </a:lnTo>
                  <a:lnTo>
                    <a:pt x="525" y="538"/>
                  </a:lnTo>
                  <a:lnTo>
                    <a:pt x="534" y="536"/>
                  </a:lnTo>
                  <a:lnTo>
                    <a:pt x="545" y="533"/>
                  </a:lnTo>
                  <a:lnTo>
                    <a:pt x="562" y="522"/>
                  </a:lnTo>
                  <a:lnTo>
                    <a:pt x="579" y="509"/>
                  </a:lnTo>
                  <a:lnTo>
                    <a:pt x="595" y="510"/>
                  </a:lnTo>
                  <a:lnTo>
                    <a:pt x="608" y="512"/>
                  </a:lnTo>
                  <a:lnTo>
                    <a:pt x="617" y="501"/>
                  </a:lnTo>
                  <a:lnTo>
                    <a:pt x="625" y="492"/>
                  </a:lnTo>
                  <a:lnTo>
                    <a:pt x="636" y="486"/>
                  </a:lnTo>
                  <a:lnTo>
                    <a:pt x="643" y="483"/>
                  </a:lnTo>
                  <a:lnTo>
                    <a:pt x="651" y="470"/>
                  </a:lnTo>
                  <a:lnTo>
                    <a:pt x="662" y="457"/>
                  </a:lnTo>
                  <a:lnTo>
                    <a:pt x="673" y="455"/>
                  </a:lnTo>
                  <a:lnTo>
                    <a:pt x="684" y="453"/>
                  </a:lnTo>
                  <a:lnTo>
                    <a:pt x="689" y="444"/>
                  </a:lnTo>
                  <a:lnTo>
                    <a:pt x="697" y="435"/>
                  </a:lnTo>
                  <a:lnTo>
                    <a:pt x="702" y="433"/>
                  </a:lnTo>
                  <a:lnTo>
                    <a:pt x="708" y="435"/>
                  </a:lnTo>
                  <a:lnTo>
                    <a:pt x="713" y="435"/>
                  </a:lnTo>
                  <a:lnTo>
                    <a:pt x="719" y="435"/>
                  </a:lnTo>
                  <a:lnTo>
                    <a:pt x="725" y="429"/>
                  </a:lnTo>
                  <a:lnTo>
                    <a:pt x="732" y="424"/>
                  </a:lnTo>
                  <a:lnTo>
                    <a:pt x="743" y="422"/>
                  </a:lnTo>
                  <a:lnTo>
                    <a:pt x="756" y="416"/>
                  </a:lnTo>
                  <a:lnTo>
                    <a:pt x="762" y="407"/>
                  </a:lnTo>
                  <a:lnTo>
                    <a:pt x="769" y="392"/>
                  </a:lnTo>
                  <a:lnTo>
                    <a:pt x="776" y="377"/>
                  </a:lnTo>
                  <a:lnTo>
                    <a:pt x="778" y="366"/>
                  </a:lnTo>
                  <a:lnTo>
                    <a:pt x="776" y="361"/>
                  </a:lnTo>
                  <a:lnTo>
                    <a:pt x="773" y="355"/>
                  </a:lnTo>
                  <a:lnTo>
                    <a:pt x="767" y="352"/>
                  </a:lnTo>
                  <a:lnTo>
                    <a:pt x="760" y="346"/>
                  </a:lnTo>
                  <a:lnTo>
                    <a:pt x="747" y="339"/>
                  </a:lnTo>
                  <a:lnTo>
                    <a:pt x="737" y="329"/>
                  </a:lnTo>
                  <a:lnTo>
                    <a:pt x="739" y="324"/>
                  </a:lnTo>
                  <a:lnTo>
                    <a:pt x="745" y="318"/>
                  </a:lnTo>
                  <a:lnTo>
                    <a:pt x="750" y="315"/>
                  </a:lnTo>
                  <a:lnTo>
                    <a:pt x="756" y="311"/>
                  </a:lnTo>
                  <a:lnTo>
                    <a:pt x="767" y="304"/>
                  </a:lnTo>
                  <a:lnTo>
                    <a:pt x="778" y="294"/>
                  </a:lnTo>
                  <a:lnTo>
                    <a:pt x="795" y="270"/>
                  </a:lnTo>
                  <a:lnTo>
                    <a:pt x="808" y="250"/>
                  </a:lnTo>
                  <a:lnTo>
                    <a:pt x="832" y="237"/>
                  </a:lnTo>
                  <a:lnTo>
                    <a:pt x="858" y="226"/>
                  </a:lnTo>
                  <a:lnTo>
                    <a:pt x="859" y="217"/>
                  </a:lnTo>
                  <a:lnTo>
                    <a:pt x="859" y="204"/>
                  </a:lnTo>
                  <a:lnTo>
                    <a:pt x="859" y="191"/>
                  </a:lnTo>
                  <a:lnTo>
                    <a:pt x="856" y="182"/>
                  </a:lnTo>
                  <a:lnTo>
                    <a:pt x="852" y="178"/>
                  </a:lnTo>
                  <a:lnTo>
                    <a:pt x="846" y="174"/>
                  </a:lnTo>
                  <a:lnTo>
                    <a:pt x="841" y="170"/>
                  </a:lnTo>
                  <a:lnTo>
                    <a:pt x="835" y="169"/>
                  </a:lnTo>
                  <a:lnTo>
                    <a:pt x="822" y="167"/>
                  </a:lnTo>
                  <a:lnTo>
                    <a:pt x="811" y="165"/>
                  </a:lnTo>
                  <a:lnTo>
                    <a:pt x="804" y="158"/>
                  </a:lnTo>
                  <a:lnTo>
                    <a:pt x="798" y="145"/>
                  </a:lnTo>
                  <a:lnTo>
                    <a:pt x="791" y="128"/>
                  </a:lnTo>
                  <a:lnTo>
                    <a:pt x="784" y="111"/>
                  </a:lnTo>
                  <a:lnTo>
                    <a:pt x="776" y="95"/>
                  </a:lnTo>
                  <a:lnTo>
                    <a:pt x="767" y="76"/>
                  </a:lnTo>
                  <a:lnTo>
                    <a:pt x="763" y="67"/>
                  </a:lnTo>
                  <a:lnTo>
                    <a:pt x="762" y="58"/>
                  </a:lnTo>
                  <a:lnTo>
                    <a:pt x="763" y="49"/>
                  </a:lnTo>
                  <a:lnTo>
                    <a:pt x="767" y="39"/>
                  </a:lnTo>
                  <a:lnTo>
                    <a:pt x="782" y="21"/>
                  </a:lnTo>
                  <a:lnTo>
                    <a:pt x="789" y="12"/>
                  </a:lnTo>
                  <a:lnTo>
                    <a:pt x="784" y="6"/>
                  </a:lnTo>
                  <a:lnTo>
                    <a:pt x="778" y="2"/>
                  </a:lnTo>
                  <a:lnTo>
                    <a:pt x="771" y="0"/>
                  </a:lnTo>
                  <a:lnTo>
                    <a:pt x="765" y="0"/>
                  </a:lnTo>
                  <a:lnTo>
                    <a:pt x="760" y="2"/>
                  </a:lnTo>
                  <a:lnTo>
                    <a:pt x="758" y="4"/>
                  </a:lnTo>
                  <a:lnTo>
                    <a:pt x="756" y="8"/>
                  </a:lnTo>
                  <a:lnTo>
                    <a:pt x="754" y="12"/>
                  </a:lnTo>
                  <a:lnTo>
                    <a:pt x="754" y="19"/>
                  </a:lnTo>
                  <a:lnTo>
                    <a:pt x="752" y="25"/>
                  </a:lnTo>
                  <a:lnTo>
                    <a:pt x="739" y="26"/>
                  </a:lnTo>
                  <a:lnTo>
                    <a:pt x="726" y="28"/>
                  </a:lnTo>
                  <a:lnTo>
                    <a:pt x="728" y="43"/>
                  </a:lnTo>
                  <a:lnTo>
                    <a:pt x="726" y="58"/>
                  </a:lnTo>
                  <a:lnTo>
                    <a:pt x="721" y="65"/>
                  </a:lnTo>
                  <a:lnTo>
                    <a:pt x="715" y="69"/>
                  </a:lnTo>
                  <a:lnTo>
                    <a:pt x="710" y="71"/>
                  </a:lnTo>
                  <a:lnTo>
                    <a:pt x="704" y="73"/>
                  </a:lnTo>
                  <a:lnTo>
                    <a:pt x="697" y="82"/>
                  </a:lnTo>
                  <a:lnTo>
                    <a:pt x="689" y="89"/>
                  </a:lnTo>
                  <a:lnTo>
                    <a:pt x="673" y="85"/>
                  </a:lnTo>
                  <a:lnTo>
                    <a:pt x="662" y="80"/>
                  </a:lnTo>
                  <a:lnTo>
                    <a:pt x="653" y="84"/>
                  </a:lnTo>
                  <a:lnTo>
                    <a:pt x="643" y="85"/>
                  </a:lnTo>
                  <a:lnTo>
                    <a:pt x="638" y="84"/>
                  </a:lnTo>
                  <a:lnTo>
                    <a:pt x="634" y="82"/>
                  </a:lnTo>
                  <a:lnTo>
                    <a:pt x="632" y="78"/>
                  </a:lnTo>
                  <a:lnTo>
                    <a:pt x="630" y="74"/>
                  </a:lnTo>
                  <a:lnTo>
                    <a:pt x="627" y="67"/>
                  </a:lnTo>
                  <a:lnTo>
                    <a:pt x="621" y="63"/>
                  </a:lnTo>
                  <a:lnTo>
                    <a:pt x="616" y="69"/>
                  </a:lnTo>
                  <a:lnTo>
                    <a:pt x="610" y="76"/>
                  </a:lnTo>
                  <a:lnTo>
                    <a:pt x="597" y="69"/>
                  </a:lnTo>
                  <a:lnTo>
                    <a:pt x="582" y="65"/>
                  </a:lnTo>
                  <a:lnTo>
                    <a:pt x="573" y="76"/>
                  </a:lnTo>
                  <a:lnTo>
                    <a:pt x="564" y="91"/>
                  </a:lnTo>
                  <a:lnTo>
                    <a:pt x="545" y="91"/>
                  </a:lnTo>
                  <a:lnTo>
                    <a:pt x="531" y="87"/>
                  </a:lnTo>
                  <a:lnTo>
                    <a:pt x="520" y="91"/>
                  </a:lnTo>
                  <a:lnTo>
                    <a:pt x="510" y="97"/>
                  </a:lnTo>
                  <a:lnTo>
                    <a:pt x="505" y="102"/>
                  </a:lnTo>
                  <a:lnTo>
                    <a:pt x="497" y="108"/>
                  </a:lnTo>
                  <a:lnTo>
                    <a:pt x="488" y="110"/>
                  </a:lnTo>
                  <a:lnTo>
                    <a:pt x="477" y="113"/>
                  </a:lnTo>
                  <a:lnTo>
                    <a:pt x="470" y="115"/>
                  </a:lnTo>
                  <a:lnTo>
                    <a:pt x="464" y="119"/>
                  </a:lnTo>
                  <a:lnTo>
                    <a:pt x="460" y="124"/>
                  </a:lnTo>
                  <a:lnTo>
                    <a:pt x="457" y="132"/>
                  </a:lnTo>
                  <a:lnTo>
                    <a:pt x="457" y="137"/>
                  </a:lnTo>
                  <a:lnTo>
                    <a:pt x="460" y="145"/>
                  </a:lnTo>
                  <a:lnTo>
                    <a:pt x="466" y="148"/>
                  </a:lnTo>
                  <a:lnTo>
                    <a:pt x="471" y="152"/>
                  </a:lnTo>
                  <a:lnTo>
                    <a:pt x="483" y="159"/>
                  </a:lnTo>
                  <a:lnTo>
                    <a:pt x="488" y="165"/>
                  </a:lnTo>
                  <a:lnTo>
                    <a:pt x="483" y="174"/>
                  </a:lnTo>
                  <a:lnTo>
                    <a:pt x="475" y="185"/>
                  </a:lnTo>
                  <a:lnTo>
                    <a:pt x="473" y="195"/>
                  </a:lnTo>
                  <a:lnTo>
                    <a:pt x="471" y="206"/>
                  </a:lnTo>
                  <a:lnTo>
                    <a:pt x="473" y="215"/>
                  </a:lnTo>
                  <a:lnTo>
                    <a:pt x="475" y="226"/>
                  </a:lnTo>
                  <a:lnTo>
                    <a:pt x="479" y="246"/>
                  </a:lnTo>
                  <a:lnTo>
                    <a:pt x="484" y="270"/>
                  </a:lnTo>
                  <a:lnTo>
                    <a:pt x="486" y="259"/>
                  </a:lnTo>
                  <a:lnTo>
                    <a:pt x="492" y="248"/>
                  </a:lnTo>
                  <a:lnTo>
                    <a:pt x="494" y="239"/>
                  </a:lnTo>
                  <a:lnTo>
                    <a:pt x="495" y="230"/>
                  </a:lnTo>
                  <a:lnTo>
                    <a:pt x="495" y="220"/>
                  </a:lnTo>
                  <a:lnTo>
                    <a:pt x="495" y="209"/>
                  </a:lnTo>
                  <a:lnTo>
                    <a:pt x="501" y="198"/>
                  </a:lnTo>
                  <a:lnTo>
                    <a:pt x="508" y="185"/>
                  </a:lnTo>
                  <a:lnTo>
                    <a:pt x="512" y="183"/>
                  </a:lnTo>
                  <a:lnTo>
                    <a:pt x="520" y="185"/>
                  </a:lnTo>
                  <a:lnTo>
                    <a:pt x="525" y="187"/>
                  </a:lnTo>
                  <a:lnTo>
                    <a:pt x="531" y="189"/>
                  </a:lnTo>
                  <a:lnTo>
                    <a:pt x="525" y="198"/>
                  </a:lnTo>
                  <a:lnTo>
                    <a:pt x="521" y="207"/>
                  </a:lnTo>
                  <a:lnTo>
                    <a:pt x="523" y="211"/>
                  </a:lnTo>
                  <a:lnTo>
                    <a:pt x="525" y="217"/>
                  </a:lnTo>
                  <a:lnTo>
                    <a:pt x="529" y="224"/>
                  </a:lnTo>
                  <a:lnTo>
                    <a:pt x="529" y="233"/>
                  </a:lnTo>
                  <a:lnTo>
                    <a:pt x="527" y="254"/>
                  </a:lnTo>
                  <a:lnTo>
                    <a:pt x="525" y="270"/>
                  </a:lnTo>
                  <a:lnTo>
                    <a:pt x="523" y="285"/>
                  </a:lnTo>
                  <a:lnTo>
                    <a:pt x="520" y="298"/>
                  </a:lnTo>
                  <a:lnTo>
                    <a:pt x="523" y="311"/>
                  </a:lnTo>
                  <a:lnTo>
                    <a:pt x="525" y="320"/>
                  </a:lnTo>
                  <a:lnTo>
                    <a:pt x="516" y="352"/>
                  </a:lnTo>
                  <a:lnTo>
                    <a:pt x="508" y="370"/>
                  </a:lnTo>
                  <a:lnTo>
                    <a:pt x="505" y="370"/>
                  </a:lnTo>
                  <a:lnTo>
                    <a:pt x="503" y="368"/>
                  </a:lnTo>
                  <a:lnTo>
                    <a:pt x="503" y="366"/>
                  </a:lnTo>
                  <a:lnTo>
                    <a:pt x="503" y="363"/>
                  </a:lnTo>
                  <a:lnTo>
                    <a:pt x="503" y="359"/>
                  </a:lnTo>
                  <a:lnTo>
                    <a:pt x="503" y="353"/>
                  </a:lnTo>
                  <a:lnTo>
                    <a:pt x="495" y="355"/>
                  </a:lnTo>
                  <a:lnTo>
                    <a:pt x="488" y="359"/>
                  </a:lnTo>
                  <a:lnTo>
                    <a:pt x="484" y="363"/>
                  </a:lnTo>
                  <a:lnTo>
                    <a:pt x="481" y="368"/>
                  </a:lnTo>
                  <a:lnTo>
                    <a:pt x="490" y="381"/>
                  </a:lnTo>
                  <a:lnTo>
                    <a:pt x="499" y="392"/>
                  </a:lnTo>
                  <a:lnTo>
                    <a:pt x="486" y="403"/>
                  </a:lnTo>
                  <a:lnTo>
                    <a:pt x="471" y="413"/>
                  </a:lnTo>
                  <a:lnTo>
                    <a:pt x="468" y="431"/>
                  </a:lnTo>
                  <a:lnTo>
                    <a:pt x="462" y="444"/>
                  </a:lnTo>
                  <a:lnTo>
                    <a:pt x="442" y="453"/>
                  </a:lnTo>
                  <a:lnTo>
                    <a:pt x="427" y="461"/>
                  </a:lnTo>
                  <a:lnTo>
                    <a:pt x="420" y="466"/>
                  </a:lnTo>
                  <a:lnTo>
                    <a:pt x="414" y="470"/>
                  </a:lnTo>
                  <a:lnTo>
                    <a:pt x="411" y="475"/>
                  </a:lnTo>
                  <a:lnTo>
                    <a:pt x="407" y="483"/>
                  </a:lnTo>
                  <a:lnTo>
                    <a:pt x="394" y="485"/>
                  </a:lnTo>
                  <a:lnTo>
                    <a:pt x="383" y="488"/>
                  </a:lnTo>
                  <a:lnTo>
                    <a:pt x="374" y="512"/>
                  </a:lnTo>
                  <a:lnTo>
                    <a:pt x="366" y="540"/>
                  </a:lnTo>
                  <a:lnTo>
                    <a:pt x="350" y="547"/>
                  </a:lnTo>
                  <a:lnTo>
                    <a:pt x="335" y="553"/>
                  </a:lnTo>
                  <a:lnTo>
                    <a:pt x="320" y="560"/>
                  </a:lnTo>
                  <a:lnTo>
                    <a:pt x="303" y="564"/>
                  </a:lnTo>
                  <a:lnTo>
                    <a:pt x="302" y="564"/>
                  </a:lnTo>
                  <a:lnTo>
                    <a:pt x="300" y="564"/>
                  </a:lnTo>
                  <a:lnTo>
                    <a:pt x="296" y="573"/>
                  </a:lnTo>
                  <a:lnTo>
                    <a:pt x="290" y="579"/>
                  </a:lnTo>
                  <a:lnTo>
                    <a:pt x="285" y="579"/>
                  </a:lnTo>
                  <a:lnTo>
                    <a:pt x="279" y="579"/>
                  </a:lnTo>
                  <a:lnTo>
                    <a:pt x="272" y="584"/>
                  </a:lnTo>
                  <a:lnTo>
                    <a:pt x="266" y="588"/>
                  </a:lnTo>
                  <a:lnTo>
                    <a:pt x="263" y="586"/>
                  </a:lnTo>
                  <a:lnTo>
                    <a:pt x="259" y="584"/>
                  </a:lnTo>
                  <a:lnTo>
                    <a:pt x="257" y="581"/>
                  </a:lnTo>
                  <a:lnTo>
                    <a:pt x="255" y="577"/>
                  </a:lnTo>
                  <a:lnTo>
                    <a:pt x="254" y="568"/>
                  </a:lnTo>
                  <a:lnTo>
                    <a:pt x="250" y="562"/>
                  </a:lnTo>
                  <a:lnTo>
                    <a:pt x="239" y="562"/>
                  </a:lnTo>
                  <a:lnTo>
                    <a:pt x="226" y="564"/>
                  </a:lnTo>
                  <a:lnTo>
                    <a:pt x="224" y="560"/>
                  </a:lnTo>
                  <a:lnTo>
                    <a:pt x="222" y="555"/>
                  </a:lnTo>
                  <a:lnTo>
                    <a:pt x="222" y="549"/>
                  </a:lnTo>
                  <a:lnTo>
                    <a:pt x="222" y="544"/>
                  </a:lnTo>
                  <a:lnTo>
                    <a:pt x="220" y="538"/>
                  </a:lnTo>
                  <a:lnTo>
                    <a:pt x="218" y="535"/>
                  </a:lnTo>
                  <a:lnTo>
                    <a:pt x="217" y="533"/>
                  </a:lnTo>
                  <a:lnTo>
                    <a:pt x="213" y="531"/>
                  </a:lnTo>
                  <a:lnTo>
                    <a:pt x="205" y="531"/>
                  </a:lnTo>
                  <a:lnTo>
                    <a:pt x="200" y="527"/>
                  </a:lnTo>
                  <a:lnTo>
                    <a:pt x="196" y="518"/>
                  </a:lnTo>
                  <a:lnTo>
                    <a:pt x="194" y="512"/>
                  </a:lnTo>
                  <a:lnTo>
                    <a:pt x="191" y="507"/>
                  </a:lnTo>
                  <a:lnTo>
                    <a:pt x="187" y="505"/>
                  </a:lnTo>
                  <a:lnTo>
                    <a:pt x="174" y="503"/>
                  </a:lnTo>
                  <a:lnTo>
                    <a:pt x="159" y="505"/>
                  </a:lnTo>
                  <a:lnTo>
                    <a:pt x="154" y="503"/>
                  </a:lnTo>
                  <a:lnTo>
                    <a:pt x="148" y="498"/>
                  </a:lnTo>
                  <a:lnTo>
                    <a:pt x="143" y="488"/>
                  </a:lnTo>
                  <a:lnTo>
                    <a:pt x="137" y="479"/>
                  </a:lnTo>
                  <a:lnTo>
                    <a:pt x="130" y="470"/>
                  </a:lnTo>
                  <a:lnTo>
                    <a:pt x="120" y="462"/>
                  </a:lnTo>
                  <a:lnTo>
                    <a:pt x="111" y="453"/>
                  </a:lnTo>
                  <a:lnTo>
                    <a:pt x="102" y="448"/>
                  </a:lnTo>
                  <a:lnTo>
                    <a:pt x="84" y="424"/>
                  </a:lnTo>
                  <a:lnTo>
                    <a:pt x="74" y="409"/>
                  </a:lnTo>
                  <a:lnTo>
                    <a:pt x="52" y="425"/>
                  </a:lnTo>
                  <a:lnTo>
                    <a:pt x="23" y="451"/>
                  </a:lnTo>
                  <a:lnTo>
                    <a:pt x="19" y="453"/>
                  </a:lnTo>
                  <a:lnTo>
                    <a:pt x="13" y="455"/>
                  </a:lnTo>
                  <a:lnTo>
                    <a:pt x="8" y="455"/>
                  </a:lnTo>
                  <a:lnTo>
                    <a:pt x="2" y="455"/>
                  </a:lnTo>
                  <a:lnTo>
                    <a:pt x="4" y="461"/>
                  </a:lnTo>
                  <a:lnTo>
                    <a:pt x="4" y="468"/>
                  </a:lnTo>
                  <a:lnTo>
                    <a:pt x="2" y="475"/>
                  </a:lnTo>
                  <a:lnTo>
                    <a:pt x="2" y="485"/>
                  </a:lnTo>
                  <a:lnTo>
                    <a:pt x="0" y="492"/>
                  </a:lnTo>
                  <a:lnTo>
                    <a:pt x="0" y="499"/>
                  </a:lnTo>
                  <a:lnTo>
                    <a:pt x="0" y="507"/>
                  </a:lnTo>
                  <a:lnTo>
                    <a:pt x="2" y="512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0" name="Freeform 22"/>
            <p:cNvSpPr>
              <a:spLocks/>
            </p:cNvSpPr>
            <p:nvPr/>
          </p:nvSpPr>
          <p:spPr bwMode="auto">
            <a:xfrm>
              <a:off x="5493506" y="5534540"/>
              <a:ext cx="916514" cy="630455"/>
            </a:xfrm>
            <a:custGeom>
              <a:avLst/>
              <a:gdLst>
                <a:gd name="T0" fmla="*/ 84192321 w 527"/>
                <a:gd name="T1" fmla="*/ 800677793 h 335"/>
                <a:gd name="T2" fmla="*/ 122461572 w 527"/>
                <a:gd name="T3" fmla="*/ 818603410 h 335"/>
                <a:gd name="T4" fmla="*/ 165833360 w 527"/>
                <a:gd name="T5" fmla="*/ 818603410 h 335"/>
                <a:gd name="T6" fmla="*/ 260232573 w 527"/>
                <a:gd name="T7" fmla="*/ 755862810 h 335"/>
                <a:gd name="T8" fmla="*/ 306155643 w 527"/>
                <a:gd name="T9" fmla="*/ 746900943 h 335"/>
                <a:gd name="T10" fmla="*/ 484745465 w 527"/>
                <a:gd name="T11" fmla="*/ 684160342 h 335"/>
                <a:gd name="T12" fmla="*/ 500053155 w 527"/>
                <a:gd name="T13" fmla="*/ 773788427 h 335"/>
                <a:gd name="T14" fmla="*/ 604657440 w 527"/>
                <a:gd name="T15" fmla="*/ 734950531 h 335"/>
                <a:gd name="T16" fmla="*/ 693952297 w 527"/>
                <a:gd name="T17" fmla="*/ 755862810 h 335"/>
                <a:gd name="T18" fmla="*/ 716913832 w 527"/>
                <a:gd name="T19" fmla="*/ 827565278 h 335"/>
                <a:gd name="T20" fmla="*/ 801106125 w 527"/>
                <a:gd name="T21" fmla="*/ 932132318 h 335"/>
                <a:gd name="T22" fmla="*/ 857236060 w 527"/>
                <a:gd name="T23" fmla="*/ 923168569 h 335"/>
                <a:gd name="T24" fmla="*/ 938877289 w 527"/>
                <a:gd name="T25" fmla="*/ 976945419 h 335"/>
                <a:gd name="T26" fmla="*/ 984800358 w 527"/>
                <a:gd name="T27" fmla="*/ 976945419 h 335"/>
                <a:gd name="T28" fmla="*/ 1023069583 w 527"/>
                <a:gd name="T29" fmla="*/ 988896066 h 335"/>
                <a:gd name="T30" fmla="*/ 1061338807 w 527"/>
                <a:gd name="T31" fmla="*/ 1000846477 h 335"/>
                <a:gd name="T32" fmla="*/ 1150633664 w 527"/>
                <a:gd name="T33" fmla="*/ 923168569 h 335"/>
                <a:gd name="T34" fmla="*/ 1191454170 w 527"/>
                <a:gd name="T35" fmla="*/ 878355467 h 335"/>
                <a:gd name="T36" fmla="*/ 1206761860 w 527"/>
                <a:gd name="T37" fmla="*/ 833540484 h 335"/>
                <a:gd name="T38" fmla="*/ 1163390072 w 527"/>
                <a:gd name="T39" fmla="*/ 645322446 h 335"/>
                <a:gd name="T40" fmla="*/ 1191454170 w 527"/>
                <a:gd name="T41" fmla="*/ 558681023 h 335"/>
                <a:gd name="T42" fmla="*/ 1250135386 w 527"/>
                <a:gd name="T43" fmla="*/ 492953643 h 335"/>
                <a:gd name="T44" fmla="*/ 1290955892 w 527"/>
                <a:gd name="T45" fmla="*/ 391375147 h 335"/>
                <a:gd name="T46" fmla="*/ 1285853329 w 527"/>
                <a:gd name="T47" fmla="*/ 331623091 h 335"/>
                <a:gd name="T48" fmla="*/ 1296058456 w 527"/>
                <a:gd name="T49" fmla="*/ 259920623 h 335"/>
                <a:gd name="T50" fmla="*/ 1306263582 w 527"/>
                <a:gd name="T51" fmla="*/ 221082668 h 335"/>
                <a:gd name="T52" fmla="*/ 1344532806 w 527"/>
                <a:gd name="T53" fmla="*/ 209132257 h 335"/>
                <a:gd name="T54" fmla="*/ 1296058456 w 527"/>
                <a:gd name="T55" fmla="*/ 128466039 h 335"/>
                <a:gd name="T56" fmla="*/ 1262891794 w 527"/>
                <a:gd name="T57" fmla="*/ 143404995 h 335"/>
                <a:gd name="T58" fmla="*/ 1224620831 w 527"/>
                <a:gd name="T59" fmla="*/ 149380200 h 335"/>
                <a:gd name="T60" fmla="*/ 1188902888 w 527"/>
                <a:gd name="T61" fmla="*/ 95603320 h 335"/>
                <a:gd name="T62" fmla="*/ 1155736227 w 527"/>
                <a:gd name="T63" fmla="*/ 71702497 h 335"/>
                <a:gd name="T64" fmla="*/ 1046031117 w 527"/>
                <a:gd name="T65" fmla="*/ 0 h 335"/>
                <a:gd name="T66" fmla="*/ 1007761893 w 527"/>
                <a:gd name="T67" fmla="*/ 32862705 h 335"/>
                <a:gd name="T68" fmla="*/ 951633697 w 527"/>
                <a:gd name="T69" fmla="*/ 50788322 h 335"/>
                <a:gd name="T70" fmla="*/ 857236060 w 527"/>
                <a:gd name="T71" fmla="*/ 44813116 h 335"/>
                <a:gd name="T72" fmla="*/ 816413815 w 527"/>
                <a:gd name="T73" fmla="*/ 32862705 h 335"/>
                <a:gd name="T74" fmla="*/ 788349717 w 527"/>
                <a:gd name="T75" fmla="*/ 32862705 h 335"/>
                <a:gd name="T76" fmla="*/ 762836901 w 527"/>
                <a:gd name="T77" fmla="*/ 170292479 h 335"/>
                <a:gd name="T78" fmla="*/ 627618975 w 527"/>
                <a:gd name="T79" fmla="*/ 310710812 h 335"/>
                <a:gd name="T80" fmla="*/ 528118992 w 527"/>
                <a:gd name="T81" fmla="*/ 382413280 h 335"/>
                <a:gd name="T82" fmla="*/ 449027413 w 527"/>
                <a:gd name="T83" fmla="*/ 415275970 h 335"/>
                <a:gd name="T84" fmla="*/ 405655626 w 527"/>
                <a:gd name="T85" fmla="*/ 391375147 h 335"/>
                <a:gd name="T86" fmla="*/ 311258206 w 527"/>
                <a:gd name="T87" fmla="*/ 358512457 h 335"/>
                <a:gd name="T88" fmla="*/ 239822320 w 527"/>
                <a:gd name="T89" fmla="*/ 280834784 h 335"/>
                <a:gd name="T90" fmla="*/ 173488944 w 527"/>
                <a:gd name="T91" fmla="*/ 286809989 h 335"/>
                <a:gd name="T92" fmla="*/ 155628233 w 527"/>
                <a:gd name="T93" fmla="*/ 343573502 h 335"/>
                <a:gd name="T94" fmla="*/ 61230786 w 527"/>
                <a:gd name="T95" fmla="*/ 376438074 h 335"/>
                <a:gd name="T96" fmla="*/ 0 w 527"/>
                <a:gd name="T97" fmla="*/ 481003232 h 335"/>
                <a:gd name="T98" fmla="*/ 43371801 w 527"/>
                <a:gd name="T99" fmla="*/ 603496007 h 335"/>
                <a:gd name="T100" fmla="*/ 104602574 w 527"/>
                <a:gd name="T101" fmla="*/ 702085959 h 335"/>
                <a:gd name="T102" fmla="*/ 104602574 w 527"/>
                <a:gd name="T103" fmla="*/ 734950531 h 335"/>
                <a:gd name="T104" fmla="*/ 66333349 w 527"/>
                <a:gd name="T105" fmla="*/ 723000120 h 335"/>
                <a:gd name="T106" fmla="*/ 43371801 w 527"/>
                <a:gd name="T107" fmla="*/ 717024914 h 335"/>
                <a:gd name="T108" fmla="*/ 43371801 w 527"/>
                <a:gd name="T109" fmla="*/ 767813221 h 33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27"/>
                <a:gd name="T166" fmla="*/ 0 h 335"/>
                <a:gd name="T167" fmla="*/ 527 w 527"/>
                <a:gd name="T168" fmla="*/ 335 h 33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27" h="335">
                  <a:moveTo>
                    <a:pt x="32" y="270"/>
                  </a:moveTo>
                  <a:lnTo>
                    <a:pt x="32" y="268"/>
                  </a:lnTo>
                  <a:lnTo>
                    <a:pt x="33" y="268"/>
                  </a:lnTo>
                  <a:lnTo>
                    <a:pt x="39" y="268"/>
                  </a:lnTo>
                  <a:lnTo>
                    <a:pt x="44" y="272"/>
                  </a:lnTo>
                  <a:lnTo>
                    <a:pt x="48" y="274"/>
                  </a:lnTo>
                  <a:lnTo>
                    <a:pt x="54" y="275"/>
                  </a:lnTo>
                  <a:lnTo>
                    <a:pt x="59" y="275"/>
                  </a:lnTo>
                  <a:lnTo>
                    <a:pt x="65" y="274"/>
                  </a:lnTo>
                  <a:lnTo>
                    <a:pt x="80" y="266"/>
                  </a:lnTo>
                  <a:lnTo>
                    <a:pt x="94" y="257"/>
                  </a:lnTo>
                  <a:lnTo>
                    <a:pt x="102" y="253"/>
                  </a:lnTo>
                  <a:lnTo>
                    <a:pt x="109" y="251"/>
                  </a:lnTo>
                  <a:lnTo>
                    <a:pt x="115" y="250"/>
                  </a:lnTo>
                  <a:lnTo>
                    <a:pt x="120" y="250"/>
                  </a:lnTo>
                  <a:lnTo>
                    <a:pt x="148" y="239"/>
                  </a:lnTo>
                  <a:lnTo>
                    <a:pt x="174" y="229"/>
                  </a:lnTo>
                  <a:lnTo>
                    <a:pt x="190" y="229"/>
                  </a:lnTo>
                  <a:lnTo>
                    <a:pt x="201" y="231"/>
                  </a:lnTo>
                  <a:lnTo>
                    <a:pt x="196" y="248"/>
                  </a:lnTo>
                  <a:lnTo>
                    <a:pt x="196" y="259"/>
                  </a:lnTo>
                  <a:lnTo>
                    <a:pt x="209" y="253"/>
                  </a:lnTo>
                  <a:lnTo>
                    <a:pt x="224" y="250"/>
                  </a:lnTo>
                  <a:lnTo>
                    <a:pt x="237" y="246"/>
                  </a:lnTo>
                  <a:lnTo>
                    <a:pt x="251" y="246"/>
                  </a:lnTo>
                  <a:lnTo>
                    <a:pt x="262" y="250"/>
                  </a:lnTo>
                  <a:lnTo>
                    <a:pt x="272" y="253"/>
                  </a:lnTo>
                  <a:lnTo>
                    <a:pt x="277" y="257"/>
                  </a:lnTo>
                  <a:lnTo>
                    <a:pt x="279" y="264"/>
                  </a:lnTo>
                  <a:lnTo>
                    <a:pt x="281" y="277"/>
                  </a:lnTo>
                  <a:lnTo>
                    <a:pt x="285" y="292"/>
                  </a:lnTo>
                  <a:lnTo>
                    <a:pt x="299" y="303"/>
                  </a:lnTo>
                  <a:lnTo>
                    <a:pt x="314" y="312"/>
                  </a:lnTo>
                  <a:lnTo>
                    <a:pt x="322" y="311"/>
                  </a:lnTo>
                  <a:lnTo>
                    <a:pt x="329" y="311"/>
                  </a:lnTo>
                  <a:lnTo>
                    <a:pt x="336" y="309"/>
                  </a:lnTo>
                  <a:lnTo>
                    <a:pt x="344" y="312"/>
                  </a:lnTo>
                  <a:lnTo>
                    <a:pt x="357" y="322"/>
                  </a:lnTo>
                  <a:lnTo>
                    <a:pt x="368" y="327"/>
                  </a:lnTo>
                  <a:lnTo>
                    <a:pt x="373" y="327"/>
                  </a:lnTo>
                  <a:lnTo>
                    <a:pt x="381" y="327"/>
                  </a:lnTo>
                  <a:lnTo>
                    <a:pt x="386" y="327"/>
                  </a:lnTo>
                  <a:lnTo>
                    <a:pt x="394" y="325"/>
                  </a:lnTo>
                  <a:lnTo>
                    <a:pt x="397" y="327"/>
                  </a:lnTo>
                  <a:lnTo>
                    <a:pt x="401" y="331"/>
                  </a:lnTo>
                  <a:lnTo>
                    <a:pt x="405" y="333"/>
                  </a:lnTo>
                  <a:lnTo>
                    <a:pt x="410" y="335"/>
                  </a:lnTo>
                  <a:lnTo>
                    <a:pt x="416" y="335"/>
                  </a:lnTo>
                  <a:lnTo>
                    <a:pt x="423" y="333"/>
                  </a:lnTo>
                  <a:lnTo>
                    <a:pt x="438" y="322"/>
                  </a:lnTo>
                  <a:lnTo>
                    <a:pt x="451" y="309"/>
                  </a:lnTo>
                  <a:lnTo>
                    <a:pt x="456" y="303"/>
                  </a:lnTo>
                  <a:lnTo>
                    <a:pt x="464" y="298"/>
                  </a:lnTo>
                  <a:lnTo>
                    <a:pt x="467" y="294"/>
                  </a:lnTo>
                  <a:lnTo>
                    <a:pt x="471" y="290"/>
                  </a:lnTo>
                  <a:lnTo>
                    <a:pt x="473" y="285"/>
                  </a:lnTo>
                  <a:lnTo>
                    <a:pt x="473" y="279"/>
                  </a:lnTo>
                  <a:lnTo>
                    <a:pt x="464" y="259"/>
                  </a:lnTo>
                  <a:lnTo>
                    <a:pt x="455" y="233"/>
                  </a:lnTo>
                  <a:lnTo>
                    <a:pt x="456" y="216"/>
                  </a:lnTo>
                  <a:lnTo>
                    <a:pt x="460" y="202"/>
                  </a:lnTo>
                  <a:lnTo>
                    <a:pt x="464" y="194"/>
                  </a:lnTo>
                  <a:lnTo>
                    <a:pt x="467" y="187"/>
                  </a:lnTo>
                  <a:lnTo>
                    <a:pt x="471" y="181"/>
                  </a:lnTo>
                  <a:lnTo>
                    <a:pt x="477" y="176"/>
                  </a:lnTo>
                  <a:lnTo>
                    <a:pt x="490" y="165"/>
                  </a:lnTo>
                  <a:lnTo>
                    <a:pt x="497" y="159"/>
                  </a:lnTo>
                  <a:lnTo>
                    <a:pt x="501" y="152"/>
                  </a:lnTo>
                  <a:lnTo>
                    <a:pt x="506" y="131"/>
                  </a:lnTo>
                  <a:lnTo>
                    <a:pt x="504" y="126"/>
                  </a:lnTo>
                  <a:lnTo>
                    <a:pt x="504" y="118"/>
                  </a:lnTo>
                  <a:lnTo>
                    <a:pt x="504" y="111"/>
                  </a:lnTo>
                  <a:lnTo>
                    <a:pt x="506" y="104"/>
                  </a:lnTo>
                  <a:lnTo>
                    <a:pt x="506" y="94"/>
                  </a:lnTo>
                  <a:lnTo>
                    <a:pt x="508" y="87"/>
                  </a:lnTo>
                  <a:lnTo>
                    <a:pt x="508" y="80"/>
                  </a:lnTo>
                  <a:lnTo>
                    <a:pt x="506" y="74"/>
                  </a:lnTo>
                  <a:lnTo>
                    <a:pt x="512" y="74"/>
                  </a:lnTo>
                  <a:lnTo>
                    <a:pt x="517" y="74"/>
                  </a:lnTo>
                  <a:lnTo>
                    <a:pt x="521" y="72"/>
                  </a:lnTo>
                  <a:lnTo>
                    <a:pt x="527" y="70"/>
                  </a:lnTo>
                  <a:lnTo>
                    <a:pt x="517" y="52"/>
                  </a:lnTo>
                  <a:lnTo>
                    <a:pt x="514" y="43"/>
                  </a:lnTo>
                  <a:lnTo>
                    <a:pt x="508" y="43"/>
                  </a:lnTo>
                  <a:lnTo>
                    <a:pt x="503" y="44"/>
                  </a:lnTo>
                  <a:lnTo>
                    <a:pt x="499" y="46"/>
                  </a:lnTo>
                  <a:lnTo>
                    <a:pt x="495" y="48"/>
                  </a:lnTo>
                  <a:lnTo>
                    <a:pt x="491" y="50"/>
                  </a:lnTo>
                  <a:lnTo>
                    <a:pt x="486" y="50"/>
                  </a:lnTo>
                  <a:lnTo>
                    <a:pt x="480" y="50"/>
                  </a:lnTo>
                  <a:lnTo>
                    <a:pt x="475" y="44"/>
                  </a:lnTo>
                  <a:lnTo>
                    <a:pt x="469" y="37"/>
                  </a:lnTo>
                  <a:lnTo>
                    <a:pt x="466" y="32"/>
                  </a:lnTo>
                  <a:lnTo>
                    <a:pt x="462" y="28"/>
                  </a:lnTo>
                  <a:lnTo>
                    <a:pt x="460" y="26"/>
                  </a:lnTo>
                  <a:lnTo>
                    <a:pt x="453" y="24"/>
                  </a:lnTo>
                  <a:lnTo>
                    <a:pt x="445" y="19"/>
                  </a:lnTo>
                  <a:lnTo>
                    <a:pt x="425" y="6"/>
                  </a:lnTo>
                  <a:lnTo>
                    <a:pt x="410" y="0"/>
                  </a:lnTo>
                  <a:lnTo>
                    <a:pt x="403" y="2"/>
                  </a:lnTo>
                  <a:lnTo>
                    <a:pt x="394" y="6"/>
                  </a:lnTo>
                  <a:lnTo>
                    <a:pt x="395" y="11"/>
                  </a:lnTo>
                  <a:lnTo>
                    <a:pt x="395" y="15"/>
                  </a:lnTo>
                  <a:lnTo>
                    <a:pt x="388" y="17"/>
                  </a:lnTo>
                  <a:lnTo>
                    <a:pt x="373" y="17"/>
                  </a:lnTo>
                  <a:lnTo>
                    <a:pt x="358" y="15"/>
                  </a:lnTo>
                  <a:lnTo>
                    <a:pt x="344" y="15"/>
                  </a:lnTo>
                  <a:lnTo>
                    <a:pt x="336" y="15"/>
                  </a:lnTo>
                  <a:lnTo>
                    <a:pt x="329" y="15"/>
                  </a:lnTo>
                  <a:lnTo>
                    <a:pt x="323" y="13"/>
                  </a:lnTo>
                  <a:lnTo>
                    <a:pt x="320" y="11"/>
                  </a:lnTo>
                  <a:lnTo>
                    <a:pt x="316" y="9"/>
                  </a:lnTo>
                  <a:lnTo>
                    <a:pt x="312" y="9"/>
                  </a:lnTo>
                  <a:lnTo>
                    <a:pt x="309" y="11"/>
                  </a:lnTo>
                  <a:lnTo>
                    <a:pt x="303" y="15"/>
                  </a:lnTo>
                  <a:lnTo>
                    <a:pt x="301" y="35"/>
                  </a:lnTo>
                  <a:lnTo>
                    <a:pt x="299" y="57"/>
                  </a:lnTo>
                  <a:lnTo>
                    <a:pt x="283" y="74"/>
                  </a:lnTo>
                  <a:lnTo>
                    <a:pt x="264" y="89"/>
                  </a:lnTo>
                  <a:lnTo>
                    <a:pt x="246" y="104"/>
                  </a:lnTo>
                  <a:lnTo>
                    <a:pt x="227" y="117"/>
                  </a:lnTo>
                  <a:lnTo>
                    <a:pt x="216" y="122"/>
                  </a:lnTo>
                  <a:lnTo>
                    <a:pt x="207" y="128"/>
                  </a:lnTo>
                  <a:lnTo>
                    <a:pt x="196" y="135"/>
                  </a:lnTo>
                  <a:lnTo>
                    <a:pt x="183" y="139"/>
                  </a:lnTo>
                  <a:lnTo>
                    <a:pt x="176" y="139"/>
                  </a:lnTo>
                  <a:lnTo>
                    <a:pt x="168" y="137"/>
                  </a:lnTo>
                  <a:lnTo>
                    <a:pt x="165" y="135"/>
                  </a:lnTo>
                  <a:lnTo>
                    <a:pt x="159" y="131"/>
                  </a:lnTo>
                  <a:lnTo>
                    <a:pt x="152" y="124"/>
                  </a:lnTo>
                  <a:lnTo>
                    <a:pt x="142" y="117"/>
                  </a:lnTo>
                  <a:lnTo>
                    <a:pt x="122" y="120"/>
                  </a:lnTo>
                  <a:lnTo>
                    <a:pt x="107" y="124"/>
                  </a:lnTo>
                  <a:lnTo>
                    <a:pt x="102" y="107"/>
                  </a:lnTo>
                  <a:lnTo>
                    <a:pt x="94" y="94"/>
                  </a:lnTo>
                  <a:lnTo>
                    <a:pt x="81" y="93"/>
                  </a:lnTo>
                  <a:lnTo>
                    <a:pt x="72" y="93"/>
                  </a:lnTo>
                  <a:lnTo>
                    <a:pt x="68" y="96"/>
                  </a:lnTo>
                  <a:lnTo>
                    <a:pt x="65" y="102"/>
                  </a:lnTo>
                  <a:lnTo>
                    <a:pt x="63" y="107"/>
                  </a:lnTo>
                  <a:lnTo>
                    <a:pt x="61" y="115"/>
                  </a:lnTo>
                  <a:lnTo>
                    <a:pt x="56" y="122"/>
                  </a:lnTo>
                  <a:lnTo>
                    <a:pt x="48" y="128"/>
                  </a:lnTo>
                  <a:lnTo>
                    <a:pt x="24" y="126"/>
                  </a:lnTo>
                  <a:lnTo>
                    <a:pt x="0" y="124"/>
                  </a:lnTo>
                  <a:lnTo>
                    <a:pt x="0" y="144"/>
                  </a:lnTo>
                  <a:lnTo>
                    <a:pt x="0" y="161"/>
                  </a:lnTo>
                  <a:lnTo>
                    <a:pt x="2" y="178"/>
                  </a:lnTo>
                  <a:lnTo>
                    <a:pt x="6" y="189"/>
                  </a:lnTo>
                  <a:lnTo>
                    <a:pt x="17" y="202"/>
                  </a:lnTo>
                  <a:lnTo>
                    <a:pt x="30" y="218"/>
                  </a:lnTo>
                  <a:lnTo>
                    <a:pt x="35" y="227"/>
                  </a:lnTo>
                  <a:lnTo>
                    <a:pt x="41" y="235"/>
                  </a:lnTo>
                  <a:lnTo>
                    <a:pt x="41" y="239"/>
                  </a:lnTo>
                  <a:lnTo>
                    <a:pt x="41" y="242"/>
                  </a:lnTo>
                  <a:lnTo>
                    <a:pt x="41" y="246"/>
                  </a:lnTo>
                  <a:lnTo>
                    <a:pt x="39" y="248"/>
                  </a:lnTo>
                  <a:lnTo>
                    <a:pt x="32" y="246"/>
                  </a:lnTo>
                  <a:lnTo>
                    <a:pt x="26" y="242"/>
                  </a:lnTo>
                  <a:lnTo>
                    <a:pt x="22" y="240"/>
                  </a:lnTo>
                  <a:lnTo>
                    <a:pt x="19" y="239"/>
                  </a:lnTo>
                  <a:lnTo>
                    <a:pt x="17" y="240"/>
                  </a:lnTo>
                  <a:lnTo>
                    <a:pt x="13" y="244"/>
                  </a:lnTo>
                  <a:lnTo>
                    <a:pt x="13" y="251"/>
                  </a:lnTo>
                  <a:lnTo>
                    <a:pt x="17" y="257"/>
                  </a:lnTo>
                  <a:lnTo>
                    <a:pt x="22" y="264"/>
                  </a:lnTo>
                  <a:lnTo>
                    <a:pt x="32" y="270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1" name="Freeform 23"/>
            <p:cNvSpPr>
              <a:spLocks/>
            </p:cNvSpPr>
            <p:nvPr/>
          </p:nvSpPr>
          <p:spPr bwMode="auto">
            <a:xfrm>
              <a:off x="6110788" y="3848307"/>
              <a:ext cx="1780331" cy="2075798"/>
            </a:xfrm>
            <a:custGeom>
              <a:avLst/>
              <a:gdLst>
                <a:gd name="T0" fmla="*/ 1160440470 w 1025"/>
                <a:gd name="T1" fmla="*/ 83652958 h 1103"/>
                <a:gd name="T2" fmla="*/ 1175707887 w 1025"/>
                <a:gd name="T3" fmla="*/ 236019881 h 1103"/>
                <a:gd name="T4" fmla="*/ 1165529609 w 1025"/>
                <a:gd name="T5" fmla="*/ 522830098 h 1103"/>
                <a:gd name="T6" fmla="*/ 1099363856 w 1025"/>
                <a:gd name="T7" fmla="*/ 734950965 h 1103"/>
                <a:gd name="T8" fmla="*/ 1061191841 w 1025"/>
                <a:gd name="T9" fmla="*/ 1021761241 h 1103"/>
                <a:gd name="T10" fmla="*/ 1056102702 w 1025"/>
                <a:gd name="T11" fmla="*/ 1171141471 h 1103"/>
                <a:gd name="T12" fmla="*/ 1127357594 w 1025"/>
                <a:gd name="T13" fmla="*/ 1296620864 h 1103"/>
                <a:gd name="T14" fmla="*/ 1000115227 w 1025"/>
                <a:gd name="T15" fmla="*/ 1431062130 h 1103"/>
                <a:gd name="T16" fmla="*/ 898323547 w 1025"/>
                <a:gd name="T17" fmla="*/ 1314546491 h 1103"/>
                <a:gd name="T18" fmla="*/ 816888641 w 1025"/>
                <a:gd name="T19" fmla="*/ 1395210874 h 1103"/>
                <a:gd name="T20" fmla="*/ 671834288 w 1025"/>
                <a:gd name="T21" fmla="*/ 1562516732 h 1103"/>
                <a:gd name="T22" fmla="*/ 656565134 w 1025"/>
                <a:gd name="T23" fmla="*/ 1726835925 h 1103"/>
                <a:gd name="T24" fmla="*/ 582763936 w 1025"/>
                <a:gd name="T25" fmla="*/ 1673059043 h 1103"/>
                <a:gd name="T26" fmla="*/ 493695321 w 1025"/>
                <a:gd name="T27" fmla="*/ 1634219242 h 1103"/>
                <a:gd name="T28" fmla="*/ 389357444 w 1025"/>
                <a:gd name="T29" fmla="*/ 1667083833 h 1103"/>
                <a:gd name="T30" fmla="*/ 257027675 w 1025"/>
                <a:gd name="T31" fmla="*/ 1888166573 h 1103"/>
                <a:gd name="T32" fmla="*/ 188317299 w 1025"/>
                <a:gd name="T33" fmla="*/ 2136137284 h 1103"/>
                <a:gd name="T34" fmla="*/ 132331560 w 1025"/>
                <a:gd name="T35" fmla="*/ 2147483647 h 1103"/>
                <a:gd name="T36" fmla="*/ 5089141 w 1025"/>
                <a:gd name="T37" fmla="*/ 2147483647 h 1103"/>
                <a:gd name="T38" fmla="*/ 178137284 w 1025"/>
                <a:gd name="T39" fmla="*/ 2147483647 h 1103"/>
                <a:gd name="T40" fmla="*/ 333371706 w 1025"/>
                <a:gd name="T41" fmla="*/ 2147483647 h 1103"/>
                <a:gd name="T42" fmla="*/ 437709474 w 1025"/>
                <a:gd name="T43" fmla="*/ 2147483647 h 1103"/>
                <a:gd name="T44" fmla="*/ 727820026 w 1025"/>
                <a:gd name="T45" fmla="*/ 2147483647 h 1103"/>
                <a:gd name="T46" fmla="*/ 877963518 w 1025"/>
                <a:gd name="T47" fmla="*/ 2147483647 h 1103"/>
                <a:gd name="T48" fmla="*/ 944129488 w 1025"/>
                <a:gd name="T49" fmla="*/ 2147483647 h 1103"/>
                <a:gd name="T50" fmla="*/ 1048467257 w 1025"/>
                <a:gd name="T51" fmla="*/ 2147483647 h 1103"/>
                <a:gd name="T52" fmla="*/ 1109543871 w 1025"/>
                <a:gd name="T53" fmla="*/ 2147483647 h 1103"/>
                <a:gd name="T54" fmla="*/ 1043378118 w 1025"/>
                <a:gd name="T55" fmla="*/ 2147483647 h 1103"/>
                <a:gd name="T56" fmla="*/ 1127357594 w 1025"/>
                <a:gd name="T57" fmla="*/ 2147483647 h 1103"/>
                <a:gd name="T58" fmla="*/ 1203701624 w 1025"/>
                <a:gd name="T59" fmla="*/ 2147483647 h 1103"/>
                <a:gd name="T60" fmla="*/ 1547253236 w 1025"/>
                <a:gd name="T61" fmla="*/ 2147483647 h 1103"/>
                <a:gd name="T62" fmla="*/ 1582880682 w 1025"/>
                <a:gd name="T63" fmla="*/ 2147483647 h 1103"/>
                <a:gd name="T64" fmla="*/ 1549797806 w 1025"/>
                <a:gd name="T65" fmla="*/ 1971819502 h 1103"/>
                <a:gd name="T66" fmla="*/ 1664315589 w 1025"/>
                <a:gd name="T67" fmla="*/ 1843351563 h 1103"/>
                <a:gd name="T68" fmla="*/ 1931521868 w 1025"/>
                <a:gd name="T69" fmla="*/ 1765673844 h 1103"/>
                <a:gd name="T70" fmla="*/ 2040948775 w 1025"/>
                <a:gd name="T71" fmla="*/ 1789574681 h 1103"/>
                <a:gd name="T72" fmla="*/ 2147483647 w 1025"/>
                <a:gd name="T73" fmla="*/ 1711896961 h 1103"/>
                <a:gd name="T74" fmla="*/ 2147483647 w 1025"/>
                <a:gd name="T75" fmla="*/ 1544591104 h 1103"/>
                <a:gd name="T76" fmla="*/ 2147483647 w 1025"/>
                <a:gd name="T77" fmla="*/ 1622268824 h 1103"/>
                <a:gd name="T78" fmla="*/ 2147483647 w 1025"/>
                <a:gd name="T79" fmla="*/ 1466913385 h 1103"/>
                <a:gd name="T80" fmla="*/ 2147483647 w 1025"/>
                <a:gd name="T81" fmla="*/ 1242843981 h 1103"/>
                <a:gd name="T82" fmla="*/ 2147483647 w 1025"/>
                <a:gd name="T83" fmla="*/ 1236868772 h 1103"/>
                <a:gd name="T84" fmla="*/ 2147483647 w 1025"/>
                <a:gd name="T85" fmla="*/ 1060599160 h 1103"/>
                <a:gd name="T86" fmla="*/ 2147483647 w 1025"/>
                <a:gd name="T87" fmla="*/ 959020369 h 1103"/>
                <a:gd name="T88" fmla="*/ 2147483647 w 1025"/>
                <a:gd name="T89" fmla="*/ 964995578 h 1103"/>
                <a:gd name="T90" fmla="*/ 2147483647 w 1025"/>
                <a:gd name="T91" fmla="*/ 899268277 h 1103"/>
                <a:gd name="T92" fmla="*/ 2102025389 w 1025"/>
                <a:gd name="T93" fmla="*/ 788727848 h 1103"/>
                <a:gd name="T94" fmla="*/ 2015501344 w 1025"/>
                <a:gd name="T95" fmla="*/ 1036698323 h 1103"/>
                <a:gd name="T96" fmla="*/ 1908619006 w 1025"/>
                <a:gd name="T97" fmla="*/ 1263756272 h 1103"/>
                <a:gd name="T98" fmla="*/ 1819548220 w 1025"/>
                <a:gd name="T99" fmla="*/ 1165166262 h 1103"/>
                <a:gd name="T100" fmla="*/ 1626141837 w 1025"/>
                <a:gd name="T101" fmla="*/ 1281681900 h 1103"/>
                <a:gd name="T102" fmla="*/ 1559977821 w 1025"/>
                <a:gd name="T103" fmla="*/ 1081513333 h 1103"/>
                <a:gd name="T104" fmla="*/ 1615963559 w 1025"/>
                <a:gd name="T105" fmla="*/ 767813675 h 1103"/>
                <a:gd name="T106" fmla="*/ 1460729191 w 1025"/>
                <a:gd name="T107" fmla="*/ 436190388 h 1103"/>
                <a:gd name="T108" fmla="*/ 1386929730 w 1025"/>
                <a:gd name="T109" fmla="*/ 170292580 h 1103"/>
                <a:gd name="T110" fmla="*/ 1310583962 w 1025"/>
                <a:gd name="T111" fmla="*/ 122490877 h 1103"/>
                <a:gd name="T112" fmla="*/ 1282591961 w 1025"/>
                <a:gd name="T113" fmla="*/ 14937086 h 110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25"/>
                <a:gd name="T172" fmla="*/ 0 h 1103"/>
                <a:gd name="T173" fmla="*/ 1025 w 1025"/>
                <a:gd name="T174" fmla="*/ 1103 h 110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25" h="1103">
                  <a:moveTo>
                    <a:pt x="504" y="5"/>
                  </a:moveTo>
                  <a:lnTo>
                    <a:pt x="510" y="11"/>
                  </a:lnTo>
                  <a:lnTo>
                    <a:pt x="511" y="18"/>
                  </a:lnTo>
                  <a:lnTo>
                    <a:pt x="511" y="20"/>
                  </a:lnTo>
                  <a:lnTo>
                    <a:pt x="510" y="24"/>
                  </a:lnTo>
                  <a:lnTo>
                    <a:pt x="506" y="28"/>
                  </a:lnTo>
                  <a:lnTo>
                    <a:pt x="502" y="30"/>
                  </a:lnTo>
                  <a:lnTo>
                    <a:pt x="471" y="30"/>
                  </a:lnTo>
                  <a:lnTo>
                    <a:pt x="456" y="28"/>
                  </a:lnTo>
                  <a:lnTo>
                    <a:pt x="458" y="41"/>
                  </a:lnTo>
                  <a:lnTo>
                    <a:pt x="458" y="50"/>
                  </a:lnTo>
                  <a:lnTo>
                    <a:pt x="458" y="55"/>
                  </a:lnTo>
                  <a:lnTo>
                    <a:pt x="456" y="61"/>
                  </a:lnTo>
                  <a:lnTo>
                    <a:pt x="451" y="68"/>
                  </a:lnTo>
                  <a:lnTo>
                    <a:pt x="451" y="79"/>
                  </a:lnTo>
                  <a:lnTo>
                    <a:pt x="454" y="79"/>
                  </a:lnTo>
                  <a:lnTo>
                    <a:pt x="460" y="79"/>
                  </a:lnTo>
                  <a:lnTo>
                    <a:pt x="462" y="79"/>
                  </a:lnTo>
                  <a:lnTo>
                    <a:pt x="463" y="81"/>
                  </a:lnTo>
                  <a:lnTo>
                    <a:pt x="463" y="85"/>
                  </a:lnTo>
                  <a:lnTo>
                    <a:pt x="463" y="92"/>
                  </a:lnTo>
                  <a:lnTo>
                    <a:pt x="456" y="96"/>
                  </a:lnTo>
                  <a:lnTo>
                    <a:pt x="447" y="100"/>
                  </a:lnTo>
                  <a:lnTo>
                    <a:pt x="454" y="120"/>
                  </a:lnTo>
                  <a:lnTo>
                    <a:pt x="467" y="148"/>
                  </a:lnTo>
                  <a:lnTo>
                    <a:pt x="462" y="161"/>
                  </a:lnTo>
                  <a:lnTo>
                    <a:pt x="458" y="175"/>
                  </a:lnTo>
                  <a:lnTo>
                    <a:pt x="460" y="187"/>
                  </a:lnTo>
                  <a:lnTo>
                    <a:pt x="460" y="196"/>
                  </a:lnTo>
                  <a:lnTo>
                    <a:pt x="451" y="205"/>
                  </a:lnTo>
                  <a:lnTo>
                    <a:pt x="439" y="214"/>
                  </a:lnTo>
                  <a:lnTo>
                    <a:pt x="441" y="227"/>
                  </a:lnTo>
                  <a:lnTo>
                    <a:pt x="445" y="233"/>
                  </a:lnTo>
                  <a:lnTo>
                    <a:pt x="443" y="238"/>
                  </a:lnTo>
                  <a:lnTo>
                    <a:pt x="438" y="242"/>
                  </a:lnTo>
                  <a:lnTo>
                    <a:pt x="432" y="246"/>
                  </a:lnTo>
                  <a:lnTo>
                    <a:pt x="425" y="249"/>
                  </a:lnTo>
                  <a:lnTo>
                    <a:pt x="412" y="255"/>
                  </a:lnTo>
                  <a:lnTo>
                    <a:pt x="403" y="262"/>
                  </a:lnTo>
                  <a:lnTo>
                    <a:pt x="403" y="277"/>
                  </a:lnTo>
                  <a:lnTo>
                    <a:pt x="401" y="299"/>
                  </a:lnTo>
                  <a:lnTo>
                    <a:pt x="403" y="316"/>
                  </a:lnTo>
                  <a:lnTo>
                    <a:pt x="406" y="327"/>
                  </a:lnTo>
                  <a:lnTo>
                    <a:pt x="410" y="336"/>
                  </a:lnTo>
                  <a:lnTo>
                    <a:pt x="417" y="342"/>
                  </a:lnTo>
                  <a:lnTo>
                    <a:pt x="430" y="345"/>
                  </a:lnTo>
                  <a:lnTo>
                    <a:pt x="441" y="347"/>
                  </a:lnTo>
                  <a:lnTo>
                    <a:pt x="441" y="358"/>
                  </a:lnTo>
                  <a:lnTo>
                    <a:pt x="438" y="368"/>
                  </a:lnTo>
                  <a:lnTo>
                    <a:pt x="434" y="375"/>
                  </a:lnTo>
                  <a:lnTo>
                    <a:pt x="428" y="381"/>
                  </a:lnTo>
                  <a:lnTo>
                    <a:pt x="423" y="384"/>
                  </a:lnTo>
                  <a:lnTo>
                    <a:pt x="419" y="388"/>
                  </a:lnTo>
                  <a:lnTo>
                    <a:pt x="415" y="392"/>
                  </a:lnTo>
                  <a:lnTo>
                    <a:pt x="414" y="395"/>
                  </a:lnTo>
                  <a:lnTo>
                    <a:pt x="415" y="401"/>
                  </a:lnTo>
                  <a:lnTo>
                    <a:pt x="419" y="405"/>
                  </a:lnTo>
                  <a:lnTo>
                    <a:pt x="423" y="408"/>
                  </a:lnTo>
                  <a:lnTo>
                    <a:pt x="428" y="410"/>
                  </a:lnTo>
                  <a:lnTo>
                    <a:pt x="434" y="414"/>
                  </a:lnTo>
                  <a:lnTo>
                    <a:pt x="439" y="418"/>
                  </a:lnTo>
                  <a:lnTo>
                    <a:pt x="441" y="425"/>
                  </a:lnTo>
                  <a:lnTo>
                    <a:pt x="443" y="434"/>
                  </a:lnTo>
                  <a:lnTo>
                    <a:pt x="441" y="440"/>
                  </a:lnTo>
                  <a:lnTo>
                    <a:pt x="436" y="445"/>
                  </a:lnTo>
                  <a:lnTo>
                    <a:pt x="430" y="449"/>
                  </a:lnTo>
                  <a:lnTo>
                    <a:pt x="423" y="455"/>
                  </a:lnTo>
                  <a:lnTo>
                    <a:pt x="419" y="469"/>
                  </a:lnTo>
                  <a:lnTo>
                    <a:pt x="415" y="482"/>
                  </a:lnTo>
                  <a:lnTo>
                    <a:pt x="410" y="484"/>
                  </a:lnTo>
                  <a:lnTo>
                    <a:pt x="399" y="482"/>
                  </a:lnTo>
                  <a:lnTo>
                    <a:pt x="393" y="479"/>
                  </a:lnTo>
                  <a:lnTo>
                    <a:pt x="390" y="477"/>
                  </a:lnTo>
                  <a:lnTo>
                    <a:pt x="386" y="471"/>
                  </a:lnTo>
                  <a:lnTo>
                    <a:pt x="384" y="467"/>
                  </a:lnTo>
                  <a:lnTo>
                    <a:pt x="378" y="464"/>
                  </a:lnTo>
                  <a:lnTo>
                    <a:pt x="373" y="462"/>
                  </a:lnTo>
                  <a:lnTo>
                    <a:pt x="366" y="464"/>
                  </a:lnTo>
                  <a:lnTo>
                    <a:pt x="362" y="464"/>
                  </a:lnTo>
                  <a:lnTo>
                    <a:pt x="358" y="455"/>
                  </a:lnTo>
                  <a:lnTo>
                    <a:pt x="353" y="440"/>
                  </a:lnTo>
                  <a:lnTo>
                    <a:pt x="349" y="434"/>
                  </a:lnTo>
                  <a:lnTo>
                    <a:pt x="345" y="432"/>
                  </a:lnTo>
                  <a:lnTo>
                    <a:pt x="340" y="434"/>
                  </a:lnTo>
                  <a:lnTo>
                    <a:pt x="334" y="443"/>
                  </a:lnTo>
                  <a:lnTo>
                    <a:pt x="327" y="445"/>
                  </a:lnTo>
                  <a:lnTo>
                    <a:pt x="321" y="451"/>
                  </a:lnTo>
                  <a:lnTo>
                    <a:pt x="319" y="455"/>
                  </a:lnTo>
                  <a:lnTo>
                    <a:pt x="319" y="462"/>
                  </a:lnTo>
                  <a:lnTo>
                    <a:pt x="321" y="467"/>
                  </a:lnTo>
                  <a:lnTo>
                    <a:pt x="321" y="473"/>
                  </a:lnTo>
                  <a:lnTo>
                    <a:pt x="319" y="479"/>
                  </a:lnTo>
                  <a:lnTo>
                    <a:pt x="318" y="484"/>
                  </a:lnTo>
                  <a:lnTo>
                    <a:pt x="299" y="491"/>
                  </a:lnTo>
                  <a:lnTo>
                    <a:pt x="282" y="499"/>
                  </a:lnTo>
                  <a:lnTo>
                    <a:pt x="279" y="514"/>
                  </a:lnTo>
                  <a:lnTo>
                    <a:pt x="279" y="525"/>
                  </a:lnTo>
                  <a:lnTo>
                    <a:pt x="269" y="523"/>
                  </a:lnTo>
                  <a:lnTo>
                    <a:pt x="264" y="523"/>
                  </a:lnTo>
                  <a:lnTo>
                    <a:pt x="258" y="525"/>
                  </a:lnTo>
                  <a:lnTo>
                    <a:pt x="255" y="528"/>
                  </a:lnTo>
                  <a:lnTo>
                    <a:pt x="253" y="532"/>
                  </a:lnTo>
                  <a:lnTo>
                    <a:pt x="253" y="538"/>
                  </a:lnTo>
                  <a:lnTo>
                    <a:pt x="253" y="543"/>
                  </a:lnTo>
                  <a:lnTo>
                    <a:pt x="253" y="549"/>
                  </a:lnTo>
                  <a:lnTo>
                    <a:pt x="257" y="562"/>
                  </a:lnTo>
                  <a:lnTo>
                    <a:pt x="258" y="573"/>
                  </a:lnTo>
                  <a:lnTo>
                    <a:pt x="258" y="578"/>
                  </a:lnTo>
                  <a:lnTo>
                    <a:pt x="260" y="582"/>
                  </a:lnTo>
                  <a:lnTo>
                    <a:pt x="258" y="586"/>
                  </a:lnTo>
                  <a:lnTo>
                    <a:pt x="257" y="588"/>
                  </a:lnTo>
                  <a:lnTo>
                    <a:pt x="253" y="588"/>
                  </a:lnTo>
                  <a:lnTo>
                    <a:pt x="247" y="586"/>
                  </a:lnTo>
                  <a:lnTo>
                    <a:pt x="244" y="584"/>
                  </a:lnTo>
                  <a:lnTo>
                    <a:pt x="240" y="580"/>
                  </a:lnTo>
                  <a:lnTo>
                    <a:pt x="234" y="571"/>
                  </a:lnTo>
                  <a:lnTo>
                    <a:pt x="229" y="560"/>
                  </a:lnTo>
                  <a:lnTo>
                    <a:pt x="223" y="551"/>
                  </a:lnTo>
                  <a:lnTo>
                    <a:pt x="218" y="541"/>
                  </a:lnTo>
                  <a:lnTo>
                    <a:pt x="216" y="538"/>
                  </a:lnTo>
                  <a:lnTo>
                    <a:pt x="212" y="536"/>
                  </a:lnTo>
                  <a:lnTo>
                    <a:pt x="210" y="536"/>
                  </a:lnTo>
                  <a:lnTo>
                    <a:pt x="207" y="536"/>
                  </a:lnTo>
                  <a:lnTo>
                    <a:pt x="201" y="538"/>
                  </a:lnTo>
                  <a:lnTo>
                    <a:pt x="197" y="541"/>
                  </a:lnTo>
                  <a:lnTo>
                    <a:pt x="194" y="547"/>
                  </a:lnTo>
                  <a:lnTo>
                    <a:pt x="192" y="552"/>
                  </a:lnTo>
                  <a:lnTo>
                    <a:pt x="188" y="560"/>
                  </a:lnTo>
                  <a:lnTo>
                    <a:pt x="185" y="565"/>
                  </a:lnTo>
                  <a:lnTo>
                    <a:pt x="179" y="569"/>
                  </a:lnTo>
                  <a:lnTo>
                    <a:pt x="170" y="571"/>
                  </a:lnTo>
                  <a:lnTo>
                    <a:pt x="162" y="569"/>
                  </a:lnTo>
                  <a:lnTo>
                    <a:pt x="157" y="565"/>
                  </a:lnTo>
                  <a:lnTo>
                    <a:pt x="155" y="560"/>
                  </a:lnTo>
                  <a:lnTo>
                    <a:pt x="153" y="558"/>
                  </a:lnTo>
                  <a:lnTo>
                    <a:pt x="138" y="556"/>
                  </a:lnTo>
                  <a:lnTo>
                    <a:pt x="120" y="558"/>
                  </a:lnTo>
                  <a:lnTo>
                    <a:pt x="111" y="580"/>
                  </a:lnTo>
                  <a:lnTo>
                    <a:pt x="101" y="599"/>
                  </a:lnTo>
                  <a:lnTo>
                    <a:pt x="92" y="612"/>
                  </a:lnTo>
                  <a:lnTo>
                    <a:pt x="87" y="619"/>
                  </a:lnTo>
                  <a:lnTo>
                    <a:pt x="94" y="625"/>
                  </a:lnTo>
                  <a:lnTo>
                    <a:pt x="103" y="628"/>
                  </a:lnTo>
                  <a:lnTo>
                    <a:pt x="101" y="632"/>
                  </a:lnTo>
                  <a:lnTo>
                    <a:pt x="98" y="636"/>
                  </a:lnTo>
                  <a:lnTo>
                    <a:pt x="105" y="639"/>
                  </a:lnTo>
                  <a:lnTo>
                    <a:pt x="112" y="647"/>
                  </a:lnTo>
                  <a:lnTo>
                    <a:pt x="112" y="665"/>
                  </a:lnTo>
                  <a:lnTo>
                    <a:pt x="111" y="678"/>
                  </a:lnTo>
                  <a:lnTo>
                    <a:pt x="103" y="687"/>
                  </a:lnTo>
                  <a:lnTo>
                    <a:pt x="90" y="698"/>
                  </a:lnTo>
                  <a:lnTo>
                    <a:pt x="81" y="708"/>
                  </a:lnTo>
                  <a:lnTo>
                    <a:pt x="74" y="715"/>
                  </a:lnTo>
                  <a:lnTo>
                    <a:pt x="70" y="722"/>
                  </a:lnTo>
                  <a:lnTo>
                    <a:pt x="68" y="728"/>
                  </a:lnTo>
                  <a:lnTo>
                    <a:pt x="64" y="741"/>
                  </a:lnTo>
                  <a:lnTo>
                    <a:pt x="66" y="758"/>
                  </a:lnTo>
                  <a:lnTo>
                    <a:pt x="61" y="758"/>
                  </a:lnTo>
                  <a:lnTo>
                    <a:pt x="59" y="759"/>
                  </a:lnTo>
                  <a:lnTo>
                    <a:pt x="55" y="763"/>
                  </a:lnTo>
                  <a:lnTo>
                    <a:pt x="53" y="765"/>
                  </a:lnTo>
                  <a:lnTo>
                    <a:pt x="52" y="774"/>
                  </a:lnTo>
                  <a:lnTo>
                    <a:pt x="52" y="782"/>
                  </a:lnTo>
                  <a:lnTo>
                    <a:pt x="50" y="791"/>
                  </a:lnTo>
                  <a:lnTo>
                    <a:pt x="50" y="800"/>
                  </a:lnTo>
                  <a:lnTo>
                    <a:pt x="48" y="809"/>
                  </a:lnTo>
                  <a:lnTo>
                    <a:pt x="44" y="815"/>
                  </a:lnTo>
                  <a:lnTo>
                    <a:pt x="24" y="820"/>
                  </a:lnTo>
                  <a:lnTo>
                    <a:pt x="2" y="830"/>
                  </a:lnTo>
                  <a:lnTo>
                    <a:pt x="0" y="837"/>
                  </a:lnTo>
                  <a:lnTo>
                    <a:pt x="2" y="844"/>
                  </a:lnTo>
                  <a:lnTo>
                    <a:pt x="5" y="854"/>
                  </a:lnTo>
                  <a:lnTo>
                    <a:pt x="11" y="863"/>
                  </a:lnTo>
                  <a:lnTo>
                    <a:pt x="26" y="883"/>
                  </a:lnTo>
                  <a:lnTo>
                    <a:pt x="39" y="902"/>
                  </a:lnTo>
                  <a:lnTo>
                    <a:pt x="48" y="898"/>
                  </a:lnTo>
                  <a:lnTo>
                    <a:pt x="55" y="896"/>
                  </a:lnTo>
                  <a:lnTo>
                    <a:pt x="70" y="902"/>
                  </a:lnTo>
                  <a:lnTo>
                    <a:pt x="90" y="915"/>
                  </a:lnTo>
                  <a:lnTo>
                    <a:pt x="98" y="920"/>
                  </a:lnTo>
                  <a:lnTo>
                    <a:pt x="105" y="922"/>
                  </a:lnTo>
                  <a:lnTo>
                    <a:pt x="107" y="924"/>
                  </a:lnTo>
                  <a:lnTo>
                    <a:pt x="111" y="928"/>
                  </a:lnTo>
                  <a:lnTo>
                    <a:pt x="114" y="933"/>
                  </a:lnTo>
                  <a:lnTo>
                    <a:pt x="120" y="940"/>
                  </a:lnTo>
                  <a:lnTo>
                    <a:pt x="125" y="946"/>
                  </a:lnTo>
                  <a:lnTo>
                    <a:pt x="131" y="946"/>
                  </a:lnTo>
                  <a:lnTo>
                    <a:pt x="136" y="946"/>
                  </a:lnTo>
                  <a:lnTo>
                    <a:pt x="140" y="944"/>
                  </a:lnTo>
                  <a:lnTo>
                    <a:pt x="144" y="942"/>
                  </a:lnTo>
                  <a:lnTo>
                    <a:pt x="148" y="940"/>
                  </a:lnTo>
                  <a:lnTo>
                    <a:pt x="153" y="939"/>
                  </a:lnTo>
                  <a:lnTo>
                    <a:pt x="159" y="939"/>
                  </a:lnTo>
                  <a:lnTo>
                    <a:pt x="162" y="948"/>
                  </a:lnTo>
                  <a:lnTo>
                    <a:pt x="172" y="966"/>
                  </a:lnTo>
                  <a:lnTo>
                    <a:pt x="201" y="940"/>
                  </a:lnTo>
                  <a:lnTo>
                    <a:pt x="223" y="924"/>
                  </a:lnTo>
                  <a:lnTo>
                    <a:pt x="233" y="939"/>
                  </a:lnTo>
                  <a:lnTo>
                    <a:pt x="251" y="963"/>
                  </a:lnTo>
                  <a:lnTo>
                    <a:pt x="260" y="968"/>
                  </a:lnTo>
                  <a:lnTo>
                    <a:pt x="269" y="977"/>
                  </a:lnTo>
                  <a:lnTo>
                    <a:pt x="279" y="985"/>
                  </a:lnTo>
                  <a:lnTo>
                    <a:pt x="286" y="994"/>
                  </a:lnTo>
                  <a:lnTo>
                    <a:pt x="292" y="1003"/>
                  </a:lnTo>
                  <a:lnTo>
                    <a:pt x="297" y="1013"/>
                  </a:lnTo>
                  <a:lnTo>
                    <a:pt x="303" y="1018"/>
                  </a:lnTo>
                  <a:lnTo>
                    <a:pt x="308" y="1020"/>
                  </a:lnTo>
                  <a:lnTo>
                    <a:pt x="323" y="1018"/>
                  </a:lnTo>
                  <a:lnTo>
                    <a:pt x="336" y="1020"/>
                  </a:lnTo>
                  <a:lnTo>
                    <a:pt x="340" y="1022"/>
                  </a:lnTo>
                  <a:lnTo>
                    <a:pt x="343" y="1027"/>
                  </a:lnTo>
                  <a:lnTo>
                    <a:pt x="345" y="1033"/>
                  </a:lnTo>
                  <a:lnTo>
                    <a:pt x="349" y="1042"/>
                  </a:lnTo>
                  <a:lnTo>
                    <a:pt x="354" y="1046"/>
                  </a:lnTo>
                  <a:lnTo>
                    <a:pt x="362" y="1046"/>
                  </a:lnTo>
                  <a:lnTo>
                    <a:pt x="366" y="1048"/>
                  </a:lnTo>
                  <a:lnTo>
                    <a:pt x="367" y="1050"/>
                  </a:lnTo>
                  <a:lnTo>
                    <a:pt x="369" y="1053"/>
                  </a:lnTo>
                  <a:lnTo>
                    <a:pt x="371" y="1059"/>
                  </a:lnTo>
                  <a:lnTo>
                    <a:pt x="371" y="1064"/>
                  </a:lnTo>
                  <a:lnTo>
                    <a:pt x="371" y="1070"/>
                  </a:lnTo>
                  <a:lnTo>
                    <a:pt x="373" y="1075"/>
                  </a:lnTo>
                  <a:lnTo>
                    <a:pt x="375" y="1079"/>
                  </a:lnTo>
                  <a:lnTo>
                    <a:pt x="388" y="1077"/>
                  </a:lnTo>
                  <a:lnTo>
                    <a:pt x="399" y="1077"/>
                  </a:lnTo>
                  <a:lnTo>
                    <a:pt x="403" y="1083"/>
                  </a:lnTo>
                  <a:lnTo>
                    <a:pt x="404" y="1092"/>
                  </a:lnTo>
                  <a:lnTo>
                    <a:pt x="406" y="1096"/>
                  </a:lnTo>
                  <a:lnTo>
                    <a:pt x="408" y="1099"/>
                  </a:lnTo>
                  <a:lnTo>
                    <a:pt x="412" y="1101"/>
                  </a:lnTo>
                  <a:lnTo>
                    <a:pt x="415" y="1103"/>
                  </a:lnTo>
                  <a:lnTo>
                    <a:pt x="421" y="1099"/>
                  </a:lnTo>
                  <a:lnTo>
                    <a:pt x="428" y="1094"/>
                  </a:lnTo>
                  <a:lnTo>
                    <a:pt x="434" y="1094"/>
                  </a:lnTo>
                  <a:lnTo>
                    <a:pt x="439" y="1094"/>
                  </a:lnTo>
                  <a:lnTo>
                    <a:pt x="445" y="1088"/>
                  </a:lnTo>
                  <a:lnTo>
                    <a:pt x="449" y="1079"/>
                  </a:lnTo>
                  <a:lnTo>
                    <a:pt x="436" y="1079"/>
                  </a:lnTo>
                  <a:lnTo>
                    <a:pt x="421" y="1077"/>
                  </a:lnTo>
                  <a:lnTo>
                    <a:pt x="415" y="1075"/>
                  </a:lnTo>
                  <a:lnTo>
                    <a:pt x="410" y="1074"/>
                  </a:lnTo>
                  <a:lnTo>
                    <a:pt x="406" y="1072"/>
                  </a:lnTo>
                  <a:lnTo>
                    <a:pt x="404" y="1066"/>
                  </a:lnTo>
                  <a:lnTo>
                    <a:pt x="404" y="1064"/>
                  </a:lnTo>
                  <a:lnTo>
                    <a:pt x="406" y="1062"/>
                  </a:lnTo>
                  <a:lnTo>
                    <a:pt x="408" y="1061"/>
                  </a:lnTo>
                  <a:lnTo>
                    <a:pt x="410" y="1059"/>
                  </a:lnTo>
                  <a:lnTo>
                    <a:pt x="417" y="1057"/>
                  </a:lnTo>
                  <a:lnTo>
                    <a:pt x="427" y="1055"/>
                  </a:lnTo>
                  <a:lnTo>
                    <a:pt x="436" y="1055"/>
                  </a:lnTo>
                  <a:lnTo>
                    <a:pt x="443" y="1053"/>
                  </a:lnTo>
                  <a:lnTo>
                    <a:pt x="445" y="1051"/>
                  </a:lnTo>
                  <a:lnTo>
                    <a:pt x="447" y="1050"/>
                  </a:lnTo>
                  <a:lnTo>
                    <a:pt x="449" y="1048"/>
                  </a:lnTo>
                  <a:lnTo>
                    <a:pt x="449" y="1046"/>
                  </a:lnTo>
                  <a:lnTo>
                    <a:pt x="443" y="1040"/>
                  </a:lnTo>
                  <a:lnTo>
                    <a:pt x="439" y="1035"/>
                  </a:lnTo>
                  <a:lnTo>
                    <a:pt x="438" y="1031"/>
                  </a:lnTo>
                  <a:lnTo>
                    <a:pt x="438" y="1025"/>
                  </a:lnTo>
                  <a:lnTo>
                    <a:pt x="445" y="1027"/>
                  </a:lnTo>
                  <a:lnTo>
                    <a:pt x="454" y="1033"/>
                  </a:lnTo>
                  <a:lnTo>
                    <a:pt x="458" y="1037"/>
                  </a:lnTo>
                  <a:lnTo>
                    <a:pt x="463" y="1038"/>
                  </a:lnTo>
                  <a:lnTo>
                    <a:pt x="469" y="1038"/>
                  </a:lnTo>
                  <a:lnTo>
                    <a:pt x="473" y="1037"/>
                  </a:lnTo>
                  <a:lnTo>
                    <a:pt x="487" y="1022"/>
                  </a:lnTo>
                  <a:lnTo>
                    <a:pt x="502" y="1000"/>
                  </a:lnTo>
                  <a:lnTo>
                    <a:pt x="523" y="985"/>
                  </a:lnTo>
                  <a:lnTo>
                    <a:pt x="539" y="970"/>
                  </a:lnTo>
                  <a:lnTo>
                    <a:pt x="548" y="950"/>
                  </a:lnTo>
                  <a:lnTo>
                    <a:pt x="556" y="924"/>
                  </a:lnTo>
                  <a:lnTo>
                    <a:pt x="578" y="898"/>
                  </a:lnTo>
                  <a:lnTo>
                    <a:pt x="600" y="872"/>
                  </a:lnTo>
                  <a:lnTo>
                    <a:pt x="608" y="855"/>
                  </a:lnTo>
                  <a:lnTo>
                    <a:pt x="617" y="839"/>
                  </a:lnTo>
                  <a:lnTo>
                    <a:pt x="624" y="822"/>
                  </a:lnTo>
                  <a:lnTo>
                    <a:pt x="632" y="802"/>
                  </a:lnTo>
                  <a:lnTo>
                    <a:pt x="632" y="793"/>
                  </a:lnTo>
                  <a:lnTo>
                    <a:pt x="633" y="785"/>
                  </a:lnTo>
                  <a:lnTo>
                    <a:pt x="628" y="761"/>
                  </a:lnTo>
                  <a:lnTo>
                    <a:pt x="624" y="741"/>
                  </a:lnTo>
                  <a:lnTo>
                    <a:pt x="622" y="730"/>
                  </a:lnTo>
                  <a:lnTo>
                    <a:pt x="620" y="721"/>
                  </a:lnTo>
                  <a:lnTo>
                    <a:pt x="622" y="710"/>
                  </a:lnTo>
                  <a:lnTo>
                    <a:pt x="624" y="700"/>
                  </a:lnTo>
                  <a:lnTo>
                    <a:pt x="632" y="689"/>
                  </a:lnTo>
                  <a:lnTo>
                    <a:pt x="637" y="680"/>
                  </a:lnTo>
                  <a:lnTo>
                    <a:pt x="632" y="674"/>
                  </a:lnTo>
                  <a:lnTo>
                    <a:pt x="620" y="667"/>
                  </a:lnTo>
                  <a:lnTo>
                    <a:pt x="615" y="663"/>
                  </a:lnTo>
                  <a:lnTo>
                    <a:pt x="609" y="660"/>
                  </a:lnTo>
                  <a:lnTo>
                    <a:pt x="606" y="652"/>
                  </a:lnTo>
                  <a:lnTo>
                    <a:pt x="606" y="647"/>
                  </a:lnTo>
                  <a:lnTo>
                    <a:pt x="609" y="639"/>
                  </a:lnTo>
                  <a:lnTo>
                    <a:pt x="613" y="634"/>
                  </a:lnTo>
                  <a:lnTo>
                    <a:pt x="619" y="630"/>
                  </a:lnTo>
                  <a:lnTo>
                    <a:pt x="626" y="628"/>
                  </a:lnTo>
                  <a:lnTo>
                    <a:pt x="637" y="625"/>
                  </a:lnTo>
                  <a:lnTo>
                    <a:pt x="646" y="623"/>
                  </a:lnTo>
                  <a:lnTo>
                    <a:pt x="654" y="617"/>
                  </a:lnTo>
                  <a:lnTo>
                    <a:pt x="659" y="612"/>
                  </a:lnTo>
                  <a:lnTo>
                    <a:pt x="669" y="606"/>
                  </a:lnTo>
                  <a:lnTo>
                    <a:pt x="680" y="602"/>
                  </a:lnTo>
                  <a:lnTo>
                    <a:pt x="694" y="606"/>
                  </a:lnTo>
                  <a:lnTo>
                    <a:pt x="713" y="606"/>
                  </a:lnTo>
                  <a:lnTo>
                    <a:pt x="722" y="591"/>
                  </a:lnTo>
                  <a:lnTo>
                    <a:pt x="731" y="580"/>
                  </a:lnTo>
                  <a:lnTo>
                    <a:pt x="746" y="584"/>
                  </a:lnTo>
                  <a:lnTo>
                    <a:pt x="759" y="591"/>
                  </a:lnTo>
                  <a:lnTo>
                    <a:pt x="765" y="584"/>
                  </a:lnTo>
                  <a:lnTo>
                    <a:pt x="770" y="578"/>
                  </a:lnTo>
                  <a:lnTo>
                    <a:pt x="776" y="582"/>
                  </a:lnTo>
                  <a:lnTo>
                    <a:pt x="779" y="589"/>
                  </a:lnTo>
                  <a:lnTo>
                    <a:pt x="781" y="593"/>
                  </a:lnTo>
                  <a:lnTo>
                    <a:pt x="783" y="597"/>
                  </a:lnTo>
                  <a:lnTo>
                    <a:pt x="787" y="599"/>
                  </a:lnTo>
                  <a:lnTo>
                    <a:pt x="792" y="600"/>
                  </a:lnTo>
                  <a:lnTo>
                    <a:pt x="802" y="599"/>
                  </a:lnTo>
                  <a:lnTo>
                    <a:pt x="811" y="595"/>
                  </a:lnTo>
                  <a:lnTo>
                    <a:pt x="822" y="600"/>
                  </a:lnTo>
                  <a:lnTo>
                    <a:pt x="838" y="604"/>
                  </a:lnTo>
                  <a:lnTo>
                    <a:pt x="846" y="597"/>
                  </a:lnTo>
                  <a:lnTo>
                    <a:pt x="853" y="588"/>
                  </a:lnTo>
                  <a:lnTo>
                    <a:pt x="859" y="586"/>
                  </a:lnTo>
                  <a:lnTo>
                    <a:pt x="864" y="584"/>
                  </a:lnTo>
                  <a:lnTo>
                    <a:pt x="870" y="580"/>
                  </a:lnTo>
                  <a:lnTo>
                    <a:pt x="875" y="573"/>
                  </a:lnTo>
                  <a:lnTo>
                    <a:pt x="877" y="558"/>
                  </a:lnTo>
                  <a:lnTo>
                    <a:pt x="875" y="543"/>
                  </a:lnTo>
                  <a:lnTo>
                    <a:pt x="888" y="541"/>
                  </a:lnTo>
                  <a:lnTo>
                    <a:pt x="901" y="540"/>
                  </a:lnTo>
                  <a:lnTo>
                    <a:pt x="903" y="534"/>
                  </a:lnTo>
                  <a:lnTo>
                    <a:pt x="903" y="527"/>
                  </a:lnTo>
                  <a:lnTo>
                    <a:pt x="905" y="523"/>
                  </a:lnTo>
                  <a:lnTo>
                    <a:pt x="907" y="519"/>
                  </a:lnTo>
                  <a:lnTo>
                    <a:pt x="909" y="517"/>
                  </a:lnTo>
                  <a:lnTo>
                    <a:pt x="914" y="515"/>
                  </a:lnTo>
                  <a:lnTo>
                    <a:pt x="920" y="515"/>
                  </a:lnTo>
                  <a:lnTo>
                    <a:pt x="927" y="517"/>
                  </a:lnTo>
                  <a:lnTo>
                    <a:pt x="933" y="521"/>
                  </a:lnTo>
                  <a:lnTo>
                    <a:pt x="938" y="527"/>
                  </a:lnTo>
                  <a:lnTo>
                    <a:pt x="931" y="536"/>
                  </a:lnTo>
                  <a:lnTo>
                    <a:pt x="916" y="554"/>
                  </a:lnTo>
                  <a:lnTo>
                    <a:pt x="935" y="551"/>
                  </a:lnTo>
                  <a:lnTo>
                    <a:pt x="959" y="543"/>
                  </a:lnTo>
                  <a:lnTo>
                    <a:pt x="981" y="534"/>
                  </a:lnTo>
                  <a:lnTo>
                    <a:pt x="992" y="528"/>
                  </a:lnTo>
                  <a:lnTo>
                    <a:pt x="990" y="515"/>
                  </a:lnTo>
                  <a:lnTo>
                    <a:pt x="988" y="510"/>
                  </a:lnTo>
                  <a:lnTo>
                    <a:pt x="984" y="506"/>
                  </a:lnTo>
                  <a:lnTo>
                    <a:pt x="983" y="504"/>
                  </a:lnTo>
                  <a:lnTo>
                    <a:pt x="975" y="504"/>
                  </a:lnTo>
                  <a:lnTo>
                    <a:pt x="970" y="501"/>
                  </a:lnTo>
                  <a:lnTo>
                    <a:pt x="968" y="491"/>
                  </a:lnTo>
                  <a:lnTo>
                    <a:pt x="968" y="482"/>
                  </a:lnTo>
                  <a:lnTo>
                    <a:pt x="962" y="475"/>
                  </a:lnTo>
                  <a:lnTo>
                    <a:pt x="959" y="467"/>
                  </a:lnTo>
                  <a:lnTo>
                    <a:pt x="964" y="455"/>
                  </a:lnTo>
                  <a:lnTo>
                    <a:pt x="970" y="445"/>
                  </a:lnTo>
                  <a:lnTo>
                    <a:pt x="966" y="432"/>
                  </a:lnTo>
                  <a:lnTo>
                    <a:pt x="964" y="423"/>
                  </a:lnTo>
                  <a:lnTo>
                    <a:pt x="964" y="419"/>
                  </a:lnTo>
                  <a:lnTo>
                    <a:pt x="966" y="416"/>
                  </a:lnTo>
                  <a:lnTo>
                    <a:pt x="968" y="412"/>
                  </a:lnTo>
                  <a:lnTo>
                    <a:pt x="970" y="410"/>
                  </a:lnTo>
                  <a:lnTo>
                    <a:pt x="979" y="405"/>
                  </a:lnTo>
                  <a:lnTo>
                    <a:pt x="984" y="405"/>
                  </a:lnTo>
                  <a:lnTo>
                    <a:pt x="990" y="406"/>
                  </a:lnTo>
                  <a:lnTo>
                    <a:pt x="995" y="408"/>
                  </a:lnTo>
                  <a:lnTo>
                    <a:pt x="1003" y="416"/>
                  </a:lnTo>
                  <a:lnTo>
                    <a:pt x="1012" y="419"/>
                  </a:lnTo>
                  <a:lnTo>
                    <a:pt x="1016" y="414"/>
                  </a:lnTo>
                  <a:lnTo>
                    <a:pt x="1021" y="408"/>
                  </a:lnTo>
                  <a:lnTo>
                    <a:pt x="1025" y="399"/>
                  </a:lnTo>
                  <a:lnTo>
                    <a:pt x="1025" y="394"/>
                  </a:lnTo>
                  <a:lnTo>
                    <a:pt x="1023" y="390"/>
                  </a:lnTo>
                  <a:lnTo>
                    <a:pt x="1019" y="386"/>
                  </a:lnTo>
                  <a:lnTo>
                    <a:pt x="1012" y="382"/>
                  </a:lnTo>
                  <a:lnTo>
                    <a:pt x="1008" y="375"/>
                  </a:lnTo>
                  <a:lnTo>
                    <a:pt x="1007" y="362"/>
                  </a:lnTo>
                  <a:lnTo>
                    <a:pt x="1005" y="355"/>
                  </a:lnTo>
                  <a:lnTo>
                    <a:pt x="1001" y="351"/>
                  </a:lnTo>
                  <a:lnTo>
                    <a:pt x="997" y="349"/>
                  </a:lnTo>
                  <a:lnTo>
                    <a:pt x="995" y="349"/>
                  </a:lnTo>
                  <a:lnTo>
                    <a:pt x="992" y="349"/>
                  </a:lnTo>
                  <a:lnTo>
                    <a:pt x="990" y="347"/>
                  </a:lnTo>
                  <a:lnTo>
                    <a:pt x="986" y="344"/>
                  </a:lnTo>
                  <a:lnTo>
                    <a:pt x="988" y="334"/>
                  </a:lnTo>
                  <a:lnTo>
                    <a:pt x="988" y="329"/>
                  </a:lnTo>
                  <a:lnTo>
                    <a:pt x="988" y="321"/>
                  </a:lnTo>
                  <a:lnTo>
                    <a:pt x="984" y="318"/>
                  </a:lnTo>
                  <a:lnTo>
                    <a:pt x="981" y="314"/>
                  </a:lnTo>
                  <a:lnTo>
                    <a:pt x="977" y="312"/>
                  </a:lnTo>
                  <a:lnTo>
                    <a:pt x="971" y="310"/>
                  </a:lnTo>
                  <a:lnTo>
                    <a:pt x="966" y="310"/>
                  </a:lnTo>
                  <a:lnTo>
                    <a:pt x="964" y="316"/>
                  </a:lnTo>
                  <a:lnTo>
                    <a:pt x="960" y="321"/>
                  </a:lnTo>
                  <a:lnTo>
                    <a:pt x="959" y="323"/>
                  </a:lnTo>
                  <a:lnTo>
                    <a:pt x="957" y="323"/>
                  </a:lnTo>
                  <a:lnTo>
                    <a:pt x="953" y="323"/>
                  </a:lnTo>
                  <a:lnTo>
                    <a:pt x="947" y="320"/>
                  </a:lnTo>
                  <a:lnTo>
                    <a:pt x="942" y="323"/>
                  </a:lnTo>
                  <a:lnTo>
                    <a:pt x="935" y="327"/>
                  </a:lnTo>
                  <a:lnTo>
                    <a:pt x="925" y="329"/>
                  </a:lnTo>
                  <a:lnTo>
                    <a:pt x="916" y="327"/>
                  </a:lnTo>
                  <a:lnTo>
                    <a:pt x="916" y="318"/>
                  </a:lnTo>
                  <a:lnTo>
                    <a:pt x="916" y="309"/>
                  </a:lnTo>
                  <a:lnTo>
                    <a:pt x="914" y="301"/>
                  </a:lnTo>
                  <a:lnTo>
                    <a:pt x="911" y="294"/>
                  </a:lnTo>
                  <a:lnTo>
                    <a:pt x="907" y="288"/>
                  </a:lnTo>
                  <a:lnTo>
                    <a:pt x="901" y="283"/>
                  </a:lnTo>
                  <a:lnTo>
                    <a:pt x="896" y="277"/>
                  </a:lnTo>
                  <a:lnTo>
                    <a:pt x="888" y="273"/>
                  </a:lnTo>
                  <a:lnTo>
                    <a:pt x="875" y="266"/>
                  </a:lnTo>
                  <a:lnTo>
                    <a:pt x="859" y="264"/>
                  </a:lnTo>
                  <a:lnTo>
                    <a:pt x="842" y="262"/>
                  </a:lnTo>
                  <a:lnTo>
                    <a:pt x="826" y="264"/>
                  </a:lnTo>
                  <a:lnTo>
                    <a:pt x="814" y="286"/>
                  </a:lnTo>
                  <a:lnTo>
                    <a:pt x="809" y="301"/>
                  </a:lnTo>
                  <a:lnTo>
                    <a:pt x="807" y="310"/>
                  </a:lnTo>
                  <a:lnTo>
                    <a:pt x="807" y="318"/>
                  </a:lnTo>
                  <a:lnTo>
                    <a:pt x="809" y="321"/>
                  </a:lnTo>
                  <a:lnTo>
                    <a:pt x="811" y="325"/>
                  </a:lnTo>
                  <a:lnTo>
                    <a:pt x="809" y="331"/>
                  </a:lnTo>
                  <a:lnTo>
                    <a:pt x="807" y="338"/>
                  </a:lnTo>
                  <a:lnTo>
                    <a:pt x="792" y="347"/>
                  </a:lnTo>
                  <a:lnTo>
                    <a:pt x="778" y="358"/>
                  </a:lnTo>
                  <a:lnTo>
                    <a:pt x="774" y="375"/>
                  </a:lnTo>
                  <a:lnTo>
                    <a:pt x="768" y="390"/>
                  </a:lnTo>
                  <a:lnTo>
                    <a:pt x="766" y="395"/>
                  </a:lnTo>
                  <a:lnTo>
                    <a:pt x="763" y="401"/>
                  </a:lnTo>
                  <a:lnTo>
                    <a:pt x="759" y="405"/>
                  </a:lnTo>
                  <a:lnTo>
                    <a:pt x="753" y="406"/>
                  </a:lnTo>
                  <a:lnTo>
                    <a:pt x="753" y="416"/>
                  </a:lnTo>
                  <a:lnTo>
                    <a:pt x="750" y="423"/>
                  </a:lnTo>
                  <a:lnTo>
                    <a:pt x="746" y="423"/>
                  </a:lnTo>
                  <a:lnTo>
                    <a:pt x="744" y="419"/>
                  </a:lnTo>
                  <a:lnTo>
                    <a:pt x="744" y="418"/>
                  </a:lnTo>
                  <a:lnTo>
                    <a:pt x="744" y="412"/>
                  </a:lnTo>
                  <a:lnTo>
                    <a:pt x="742" y="405"/>
                  </a:lnTo>
                  <a:lnTo>
                    <a:pt x="741" y="397"/>
                  </a:lnTo>
                  <a:lnTo>
                    <a:pt x="729" y="386"/>
                  </a:lnTo>
                  <a:lnTo>
                    <a:pt x="722" y="379"/>
                  </a:lnTo>
                  <a:lnTo>
                    <a:pt x="715" y="390"/>
                  </a:lnTo>
                  <a:lnTo>
                    <a:pt x="709" y="394"/>
                  </a:lnTo>
                  <a:lnTo>
                    <a:pt x="705" y="395"/>
                  </a:lnTo>
                  <a:lnTo>
                    <a:pt x="700" y="395"/>
                  </a:lnTo>
                  <a:lnTo>
                    <a:pt x="685" y="403"/>
                  </a:lnTo>
                  <a:lnTo>
                    <a:pt x="676" y="405"/>
                  </a:lnTo>
                  <a:lnTo>
                    <a:pt x="670" y="405"/>
                  </a:lnTo>
                  <a:lnTo>
                    <a:pt x="661" y="406"/>
                  </a:lnTo>
                  <a:lnTo>
                    <a:pt x="650" y="419"/>
                  </a:lnTo>
                  <a:lnTo>
                    <a:pt x="639" y="429"/>
                  </a:lnTo>
                  <a:lnTo>
                    <a:pt x="628" y="423"/>
                  </a:lnTo>
                  <a:lnTo>
                    <a:pt x="620" y="418"/>
                  </a:lnTo>
                  <a:lnTo>
                    <a:pt x="617" y="408"/>
                  </a:lnTo>
                  <a:lnTo>
                    <a:pt x="613" y="401"/>
                  </a:lnTo>
                  <a:lnTo>
                    <a:pt x="613" y="392"/>
                  </a:lnTo>
                  <a:lnTo>
                    <a:pt x="613" y="384"/>
                  </a:lnTo>
                  <a:lnTo>
                    <a:pt x="613" y="379"/>
                  </a:lnTo>
                  <a:lnTo>
                    <a:pt x="615" y="375"/>
                  </a:lnTo>
                  <a:lnTo>
                    <a:pt x="613" y="362"/>
                  </a:lnTo>
                  <a:lnTo>
                    <a:pt x="611" y="349"/>
                  </a:lnTo>
                  <a:lnTo>
                    <a:pt x="611" y="338"/>
                  </a:lnTo>
                  <a:lnTo>
                    <a:pt x="613" y="327"/>
                  </a:lnTo>
                  <a:lnTo>
                    <a:pt x="617" y="316"/>
                  </a:lnTo>
                  <a:lnTo>
                    <a:pt x="622" y="305"/>
                  </a:lnTo>
                  <a:lnTo>
                    <a:pt x="628" y="296"/>
                  </a:lnTo>
                  <a:lnTo>
                    <a:pt x="633" y="288"/>
                  </a:lnTo>
                  <a:lnTo>
                    <a:pt x="633" y="272"/>
                  </a:lnTo>
                  <a:lnTo>
                    <a:pt x="635" y="257"/>
                  </a:lnTo>
                  <a:lnTo>
                    <a:pt x="620" y="248"/>
                  </a:lnTo>
                  <a:lnTo>
                    <a:pt x="608" y="238"/>
                  </a:lnTo>
                  <a:lnTo>
                    <a:pt x="596" y="225"/>
                  </a:lnTo>
                  <a:lnTo>
                    <a:pt x="585" y="212"/>
                  </a:lnTo>
                  <a:lnTo>
                    <a:pt x="589" y="192"/>
                  </a:lnTo>
                  <a:lnTo>
                    <a:pt x="593" y="170"/>
                  </a:lnTo>
                  <a:lnTo>
                    <a:pt x="587" y="161"/>
                  </a:lnTo>
                  <a:lnTo>
                    <a:pt x="578" y="153"/>
                  </a:lnTo>
                  <a:lnTo>
                    <a:pt x="574" y="146"/>
                  </a:lnTo>
                  <a:lnTo>
                    <a:pt x="572" y="139"/>
                  </a:lnTo>
                  <a:lnTo>
                    <a:pt x="571" y="126"/>
                  </a:lnTo>
                  <a:lnTo>
                    <a:pt x="572" y="111"/>
                  </a:lnTo>
                  <a:lnTo>
                    <a:pt x="572" y="105"/>
                  </a:lnTo>
                  <a:lnTo>
                    <a:pt x="571" y="98"/>
                  </a:lnTo>
                  <a:lnTo>
                    <a:pt x="567" y="89"/>
                  </a:lnTo>
                  <a:lnTo>
                    <a:pt x="561" y="79"/>
                  </a:lnTo>
                  <a:lnTo>
                    <a:pt x="552" y="65"/>
                  </a:lnTo>
                  <a:lnTo>
                    <a:pt x="545" y="57"/>
                  </a:lnTo>
                  <a:lnTo>
                    <a:pt x="536" y="59"/>
                  </a:lnTo>
                  <a:lnTo>
                    <a:pt x="528" y="61"/>
                  </a:lnTo>
                  <a:lnTo>
                    <a:pt x="523" y="63"/>
                  </a:lnTo>
                  <a:lnTo>
                    <a:pt x="521" y="63"/>
                  </a:lnTo>
                  <a:lnTo>
                    <a:pt x="517" y="61"/>
                  </a:lnTo>
                  <a:lnTo>
                    <a:pt x="517" y="59"/>
                  </a:lnTo>
                  <a:lnTo>
                    <a:pt x="515" y="54"/>
                  </a:lnTo>
                  <a:lnTo>
                    <a:pt x="515" y="48"/>
                  </a:lnTo>
                  <a:lnTo>
                    <a:pt x="515" y="41"/>
                  </a:lnTo>
                  <a:lnTo>
                    <a:pt x="517" y="35"/>
                  </a:lnTo>
                  <a:lnTo>
                    <a:pt x="524" y="37"/>
                  </a:lnTo>
                  <a:lnTo>
                    <a:pt x="530" y="37"/>
                  </a:lnTo>
                  <a:lnTo>
                    <a:pt x="534" y="35"/>
                  </a:lnTo>
                  <a:lnTo>
                    <a:pt x="534" y="33"/>
                  </a:lnTo>
                  <a:lnTo>
                    <a:pt x="536" y="30"/>
                  </a:lnTo>
                  <a:lnTo>
                    <a:pt x="534" y="24"/>
                  </a:lnTo>
                  <a:lnTo>
                    <a:pt x="519" y="0"/>
                  </a:lnTo>
                  <a:lnTo>
                    <a:pt x="504" y="5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2" name="Freeform 25"/>
            <p:cNvSpPr>
              <a:spLocks/>
            </p:cNvSpPr>
            <p:nvPr/>
          </p:nvSpPr>
          <p:spPr bwMode="auto">
            <a:xfrm>
              <a:off x="4614632" y="5207080"/>
              <a:ext cx="773484" cy="617282"/>
            </a:xfrm>
            <a:custGeom>
              <a:avLst/>
              <a:gdLst>
                <a:gd name="T0" fmla="*/ 33131192 w 445"/>
                <a:gd name="T1" fmla="*/ 218096247 h 328"/>
                <a:gd name="T2" fmla="*/ 71358687 w 445"/>
                <a:gd name="T3" fmla="*/ 433203947 h 328"/>
                <a:gd name="T4" fmla="*/ 94295523 w 445"/>
                <a:gd name="T5" fmla="*/ 797692013 h 328"/>
                <a:gd name="T6" fmla="*/ 107038016 w 445"/>
                <a:gd name="T7" fmla="*/ 830554739 h 328"/>
                <a:gd name="T8" fmla="*/ 178394965 w 445"/>
                <a:gd name="T9" fmla="*/ 797692013 h 328"/>
                <a:gd name="T10" fmla="*/ 206429841 w 445"/>
                <a:gd name="T11" fmla="*/ 702086735 h 328"/>
                <a:gd name="T12" fmla="*/ 259948021 w 445"/>
                <a:gd name="T13" fmla="*/ 734951343 h 328"/>
                <a:gd name="T14" fmla="*/ 267594212 w 445"/>
                <a:gd name="T15" fmla="*/ 797692013 h 328"/>
                <a:gd name="T16" fmla="*/ 287981159 w 445"/>
                <a:gd name="T17" fmla="*/ 812629102 h 328"/>
                <a:gd name="T18" fmla="*/ 310917995 w 445"/>
                <a:gd name="T19" fmla="*/ 884331649 h 328"/>
                <a:gd name="T20" fmla="*/ 333854831 w 445"/>
                <a:gd name="T21" fmla="*/ 902257286 h 328"/>
                <a:gd name="T22" fmla="*/ 456183574 w 445"/>
                <a:gd name="T23" fmla="*/ 890306862 h 328"/>
                <a:gd name="T24" fmla="*/ 489314752 w 445"/>
                <a:gd name="T25" fmla="*/ 902257286 h 328"/>
                <a:gd name="T26" fmla="*/ 507153548 w 445"/>
                <a:gd name="T27" fmla="*/ 878356437 h 328"/>
                <a:gd name="T28" fmla="*/ 565769714 w 445"/>
                <a:gd name="T29" fmla="*/ 890306862 h 328"/>
                <a:gd name="T30" fmla="*/ 626934031 w 445"/>
                <a:gd name="T31" fmla="*/ 950058984 h 328"/>
                <a:gd name="T32" fmla="*/ 639676524 w 445"/>
                <a:gd name="T33" fmla="*/ 979935046 h 328"/>
                <a:gd name="T34" fmla="*/ 672807703 w 445"/>
                <a:gd name="T35" fmla="*/ 911221046 h 328"/>
                <a:gd name="T36" fmla="*/ 683000307 w 445"/>
                <a:gd name="T37" fmla="*/ 839518498 h 328"/>
                <a:gd name="T38" fmla="*/ 756907118 w 445"/>
                <a:gd name="T39" fmla="*/ 824579527 h 328"/>
                <a:gd name="T40" fmla="*/ 871591298 w 445"/>
                <a:gd name="T41" fmla="*/ 812629102 h 328"/>
                <a:gd name="T42" fmla="*/ 973531464 w 445"/>
                <a:gd name="T43" fmla="*/ 708061947 h 328"/>
                <a:gd name="T44" fmla="*/ 1032147630 w 445"/>
                <a:gd name="T45" fmla="*/ 702086735 h 328"/>
                <a:gd name="T46" fmla="*/ 1062728919 w 445"/>
                <a:gd name="T47" fmla="*/ 648309824 h 328"/>
                <a:gd name="T48" fmla="*/ 1123893236 w 445"/>
                <a:gd name="T49" fmla="*/ 624408975 h 328"/>
                <a:gd name="T50" fmla="*/ 1106054440 w 445"/>
                <a:gd name="T51" fmla="*/ 597521461 h 328"/>
                <a:gd name="T52" fmla="*/ 1121345085 w 445"/>
                <a:gd name="T53" fmla="*/ 519843702 h 328"/>
                <a:gd name="T54" fmla="*/ 1111150743 w 445"/>
                <a:gd name="T55" fmla="*/ 460091461 h 328"/>
                <a:gd name="T56" fmla="*/ 1083117604 w 445"/>
                <a:gd name="T57" fmla="*/ 394364127 h 328"/>
                <a:gd name="T58" fmla="*/ 1060180768 w 445"/>
                <a:gd name="T59" fmla="*/ 316686367 h 328"/>
                <a:gd name="T60" fmla="*/ 1011758945 w 445"/>
                <a:gd name="T61" fmla="*/ 206145823 h 328"/>
                <a:gd name="T62" fmla="*/ 950594628 w 445"/>
                <a:gd name="T63" fmla="*/ 140416606 h 328"/>
                <a:gd name="T64" fmla="*/ 932755832 w 445"/>
                <a:gd name="T65" fmla="*/ 107553850 h 328"/>
                <a:gd name="T66" fmla="*/ 907270628 w 445"/>
                <a:gd name="T67" fmla="*/ 128466181 h 328"/>
                <a:gd name="T68" fmla="*/ 856300654 w 445"/>
                <a:gd name="T69" fmla="*/ 161330790 h 328"/>
                <a:gd name="T70" fmla="*/ 777295803 w 445"/>
                <a:gd name="T71" fmla="*/ 143405153 h 328"/>
                <a:gd name="T72" fmla="*/ 700840841 w 445"/>
                <a:gd name="T73" fmla="*/ 161330790 h 328"/>
                <a:gd name="T74" fmla="*/ 660065209 w 445"/>
                <a:gd name="T75" fmla="*/ 167306002 h 328"/>
                <a:gd name="T76" fmla="*/ 611643386 w 445"/>
                <a:gd name="T77" fmla="*/ 194195398 h 328"/>
                <a:gd name="T78" fmla="*/ 601449044 w 445"/>
                <a:gd name="T79" fmla="*/ 233033337 h 328"/>
                <a:gd name="T80" fmla="*/ 550479069 w 445"/>
                <a:gd name="T81" fmla="*/ 271871334 h 328"/>
                <a:gd name="T82" fmla="*/ 527542233 w 445"/>
                <a:gd name="T83" fmla="*/ 206145823 h 328"/>
                <a:gd name="T84" fmla="*/ 555575371 w 445"/>
                <a:gd name="T85" fmla="*/ 161330790 h 328"/>
                <a:gd name="T86" fmla="*/ 540284727 w 445"/>
                <a:gd name="T87" fmla="*/ 122492822 h 328"/>
                <a:gd name="T88" fmla="*/ 471474218 w 445"/>
                <a:gd name="T89" fmla="*/ 62738817 h 328"/>
                <a:gd name="T90" fmla="*/ 433246629 w 445"/>
                <a:gd name="T91" fmla="*/ 11950428 h 328"/>
                <a:gd name="T92" fmla="*/ 323660489 w 445"/>
                <a:gd name="T93" fmla="*/ 35851288 h 328"/>
                <a:gd name="T94" fmla="*/ 198783650 w 445"/>
                <a:gd name="T95" fmla="*/ 56765472 h 328"/>
                <a:gd name="T96" fmla="*/ 76454989 w 445"/>
                <a:gd name="T97" fmla="*/ 83653001 h 328"/>
                <a:gd name="T98" fmla="*/ 12742497 w 445"/>
                <a:gd name="T99" fmla="*/ 62738817 h 3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45"/>
                <a:gd name="T151" fmla="*/ 0 h 328"/>
                <a:gd name="T152" fmla="*/ 445 w 445"/>
                <a:gd name="T153" fmla="*/ 328 h 32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45" h="328">
                  <a:moveTo>
                    <a:pt x="0" y="36"/>
                  </a:moveTo>
                  <a:lnTo>
                    <a:pt x="7" y="54"/>
                  </a:lnTo>
                  <a:lnTo>
                    <a:pt x="13" y="73"/>
                  </a:lnTo>
                  <a:lnTo>
                    <a:pt x="18" y="91"/>
                  </a:lnTo>
                  <a:lnTo>
                    <a:pt x="20" y="106"/>
                  </a:lnTo>
                  <a:lnTo>
                    <a:pt x="28" y="145"/>
                  </a:lnTo>
                  <a:lnTo>
                    <a:pt x="33" y="185"/>
                  </a:lnTo>
                  <a:lnTo>
                    <a:pt x="35" y="226"/>
                  </a:lnTo>
                  <a:lnTo>
                    <a:pt x="37" y="267"/>
                  </a:lnTo>
                  <a:lnTo>
                    <a:pt x="37" y="274"/>
                  </a:lnTo>
                  <a:lnTo>
                    <a:pt x="39" y="278"/>
                  </a:lnTo>
                  <a:lnTo>
                    <a:pt x="42" y="278"/>
                  </a:lnTo>
                  <a:lnTo>
                    <a:pt x="52" y="274"/>
                  </a:lnTo>
                  <a:lnTo>
                    <a:pt x="61" y="270"/>
                  </a:lnTo>
                  <a:lnTo>
                    <a:pt x="70" y="267"/>
                  </a:lnTo>
                  <a:lnTo>
                    <a:pt x="72" y="252"/>
                  </a:lnTo>
                  <a:lnTo>
                    <a:pt x="76" y="239"/>
                  </a:lnTo>
                  <a:lnTo>
                    <a:pt x="81" y="235"/>
                  </a:lnTo>
                  <a:lnTo>
                    <a:pt x="89" y="235"/>
                  </a:lnTo>
                  <a:lnTo>
                    <a:pt x="96" y="239"/>
                  </a:lnTo>
                  <a:lnTo>
                    <a:pt x="102" y="246"/>
                  </a:lnTo>
                  <a:lnTo>
                    <a:pt x="103" y="257"/>
                  </a:lnTo>
                  <a:lnTo>
                    <a:pt x="103" y="265"/>
                  </a:lnTo>
                  <a:lnTo>
                    <a:pt x="105" y="267"/>
                  </a:lnTo>
                  <a:lnTo>
                    <a:pt x="107" y="268"/>
                  </a:lnTo>
                  <a:lnTo>
                    <a:pt x="109" y="270"/>
                  </a:lnTo>
                  <a:lnTo>
                    <a:pt x="113" y="272"/>
                  </a:lnTo>
                  <a:lnTo>
                    <a:pt x="114" y="281"/>
                  </a:lnTo>
                  <a:lnTo>
                    <a:pt x="118" y="292"/>
                  </a:lnTo>
                  <a:lnTo>
                    <a:pt x="122" y="296"/>
                  </a:lnTo>
                  <a:lnTo>
                    <a:pt x="124" y="300"/>
                  </a:lnTo>
                  <a:lnTo>
                    <a:pt x="127" y="302"/>
                  </a:lnTo>
                  <a:lnTo>
                    <a:pt x="131" y="302"/>
                  </a:lnTo>
                  <a:lnTo>
                    <a:pt x="151" y="303"/>
                  </a:lnTo>
                  <a:lnTo>
                    <a:pt x="172" y="305"/>
                  </a:lnTo>
                  <a:lnTo>
                    <a:pt x="179" y="298"/>
                  </a:lnTo>
                  <a:lnTo>
                    <a:pt x="181" y="289"/>
                  </a:lnTo>
                  <a:lnTo>
                    <a:pt x="187" y="296"/>
                  </a:lnTo>
                  <a:lnTo>
                    <a:pt x="192" y="302"/>
                  </a:lnTo>
                  <a:lnTo>
                    <a:pt x="194" y="298"/>
                  </a:lnTo>
                  <a:lnTo>
                    <a:pt x="198" y="296"/>
                  </a:lnTo>
                  <a:lnTo>
                    <a:pt x="199" y="294"/>
                  </a:lnTo>
                  <a:lnTo>
                    <a:pt x="205" y="294"/>
                  </a:lnTo>
                  <a:lnTo>
                    <a:pt x="212" y="294"/>
                  </a:lnTo>
                  <a:lnTo>
                    <a:pt x="222" y="298"/>
                  </a:lnTo>
                  <a:lnTo>
                    <a:pt x="231" y="305"/>
                  </a:lnTo>
                  <a:lnTo>
                    <a:pt x="240" y="311"/>
                  </a:lnTo>
                  <a:lnTo>
                    <a:pt x="246" y="318"/>
                  </a:lnTo>
                  <a:lnTo>
                    <a:pt x="251" y="326"/>
                  </a:lnTo>
                  <a:lnTo>
                    <a:pt x="251" y="328"/>
                  </a:lnTo>
                  <a:lnTo>
                    <a:pt x="262" y="322"/>
                  </a:lnTo>
                  <a:lnTo>
                    <a:pt x="273" y="318"/>
                  </a:lnTo>
                  <a:lnTo>
                    <a:pt x="264" y="305"/>
                  </a:lnTo>
                  <a:lnTo>
                    <a:pt x="253" y="289"/>
                  </a:lnTo>
                  <a:lnTo>
                    <a:pt x="260" y="283"/>
                  </a:lnTo>
                  <a:lnTo>
                    <a:pt x="268" y="281"/>
                  </a:lnTo>
                  <a:lnTo>
                    <a:pt x="275" y="279"/>
                  </a:lnTo>
                  <a:lnTo>
                    <a:pt x="283" y="279"/>
                  </a:lnTo>
                  <a:lnTo>
                    <a:pt x="297" y="276"/>
                  </a:lnTo>
                  <a:lnTo>
                    <a:pt x="310" y="274"/>
                  </a:lnTo>
                  <a:lnTo>
                    <a:pt x="325" y="272"/>
                  </a:lnTo>
                  <a:lnTo>
                    <a:pt x="342" y="272"/>
                  </a:lnTo>
                  <a:lnTo>
                    <a:pt x="360" y="254"/>
                  </a:lnTo>
                  <a:lnTo>
                    <a:pt x="373" y="237"/>
                  </a:lnTo>
                  <a:lnTo>
                    <a:pt x="382" y="237"/>
                  </a:lnTo>
                  <a:lnTo>
                    <a:pt x="393" y="241"/>
                  </a:lnTo>
                  <a:lnTo>
                    <a:pt x="399" y="239"/>
                  </a:lnTo>
                  <a:lnTo>
                    <a:pt x="405" y="235"/>
                  </a:lnTo>
                  <a:lnTo>
                    <a:pt x="410" y="231"/>
                  </a:lnTo>
                  <a:lnTo>
                    <a:pt x="414" y="228"/>
                  </a:lnTo>
                  <a:lnTo>
                    <a:pt x="417" y="217"/>
                  </a:lnTo>
                  <a:lnTo>
                    <a:pt x="421" y="207"/>
                  </a:lnTo>
                  <a:lnTo>
                    <a:pt x="432" y="207"/>
                  </a:lnTo>
                  <a:lnTo>
                    <a:pt x="441" y="209"/>
                  </a:lnTo>
                  <a:lnTo>
                    <a:pt x="441" y="207"/>
                  </a:lnTo>
                  <a:lnTo>
                    <a:pt x="440" y="206"/>
                  </a:lnTo>
                  <a:lnTo>
                    <a:pt x="434" y="200"/>
                  </a:lnTo>
                  <a:lnTo>
                    <a:pt x="429" y="191"/>
                  </a:lnTo>
                  <a:lnTo>
                    <a:pt x="434" y="180"/>
                  </a:lnTo>
                  <a:lnTo>
                    <a:pt x="440" y="174"/>
                  </a:lnTo>
                  <a:lnTo>
                    <a:pt x="432" y="167"/>
                  </a:lnTo>
                  <a:lnTo>
                    <a:pt x="427" y="159"/>
                  </a:lnTo>
                  <a:lnTo>
                    <a:pt x="436" y="154"/>
                  </a:lnTo>
                  <a:lnTo>
                    <a:pt x="445" y="148"/>
                  </a:lnTo>
                  <a:lnTo>
                    <a:pt x="436" y="141"/>
                  </a:lnTo>
                  <a:lnTo>
                    <a:pt x="425" y="132"/>
                  </a:lnTo>
                  <a:lnTo>
                    <a:pt x="425" y="122"/>
                  </a:lnTo>
                  <a:lnTo>
                    <a:pt x="425" y="111"/>
                  </a:lnTo>
                  <a:lnTo>
                    <a:pt x="416" y="106"/>
                  </a:lnTo>
                  <a:lnTo>
                    <a:pt x="408" y="98"/>
                  </a:lnTo>
                  <a:lnTo>
                    <a:pt x="405" y="82"/>
                  </a:lnTo>
                  <a:lnTo>
                    <a:pt x="397" y="69"/>
                  </a:lnTo>
                  <a:lnTo>
                    <a:pt x="388" y="61"/>
                  </a:lnTo>
                  <a:lnTo>
                    <a:pt x="379" y="54"/>
                  </a:lnTo>
                  <a:lnTo>
                    <a:pt x="373" y="47"/>
                  </a:lnTo>
                  <a:lnTo>
                    <a:pt x="368" y="39"/>
                  </a:lnTo>
                  <a:lnTo>
                    <a:pt x="366" y="37"/>
                  </a:lnTo>
                  <a:lnTo>
                    <a:pt x="366" y="36"/>
                  </a:lnTo>
                  <a:lnTo>
                    <a:pt x="364" y="36"/>
                  </a:lnTo>
                  <a:lnTo>
                    <a:pt x="360" y="37"/>
                  </a:lnTo>
                  <a:lnTo>
                    <a:pt x="356" y="43"/>
                  </a:lnTo>
                  <a:lnTo>
                    <a:pt x="349" y="47"/>
                  </a:lnTo>
                  <a:lnTo>
                    <a:pt x="344" y="50"/>
                  </a:lnTo>
                  <a:lnTo>
                    <a:pt x="336" y="54"/>
                  </a:lnTo>
                  <a:lnTo>
                    <a:pt x="325" y="54"/>
                  </a:lnTo>
                  <a:lnTo>
                    <a:pt x="316" y="56"/>
                  </a:lnTo>
                  <a:lnTo>
                    <a:pt x="305" y="48"/>
                  </a:lnTo>
                  <a:lnTo>
                    <a:pt x="292" y="45"/>
                  </a:lnTo>
                  <a:lnTo>
                    <a:pt x="284" y="48"/>
                  </a:lnTo>
                  <a:lnTo>
                    <a:pt x="275" y="54"/>
                  </a:lnTo>
                  <a:lnTo>
                    <a:pt x="270" y="50"/>
                  </a:lnTo>
                  <a:lnTo>
                    <a:pt x="262" y="48"/>
                  </a:lnTo>
                  <a:lnTo>
                    <a:pt x="259" y="56"/>
                  </a:lnTo>
                  <a:lnTo>
                    <a:pt x="253" y="65"/>
                  </a:lnTo>
                  <a:lnTo>
                    <a:pt x="247" y="65"/>
                  </a:lnTo>
                  <a:lnTo>
                    <a:pt x="240" y="65"/>
                  </a:lnTo>
                  <a:lnTo>
                    <a:pt x="240" y="71"/>
                  </a:lnTo>
                  <a:lnTo>
                    <a:pt x="238" y="74"/>
                  </a:lnTo>
                  <a:lnTo>
                    <a:pt x="236" y="78"/>
                  </a:lnTo>
                  <a:lnTo>
                    <a:pt x="233" y="82"/>
                  </a:lnTo>
                  <a:lnTo>
                    <a:pt x="225" y="87"/>
                  </a:lnTo>
                  <a:lnTo>
                    <a:pt x="216" y="91"/>
                  </a:lnTo>
                  <a:lnTo>
                    <a:pt x="212" y="84"/>
                  </a:lnTo>
                  <a:lnTo>
                    <a:pt x="209" y="74"/>
                  </a:lnTo>
                  <a:lnTo>
                    <a:pt x="207" y="69"/>
                  </a:lnTo>
                  <a:lnTo>
                    <a:pt x="211" y="65"/>
                  </a:lnTo>
                  <a:lnTo>
                    <a:pt x="214" y="60"/>
                  </a:lnTo>
                  <a:lnTo>
                    <a:pt x="218" y="54"/>
                  </a:lnTo>
                  <a:lnTo>
                    <a:pt x="218" y="48"/>
                  </a:lnTo>
                  <a:lnTo>
                    <a:pt x="216" y="45"/>
                  </a:lnTo>
                  <a:lnTo>
                    <a:pt x="212" y="41"/>
                  </a:lnTo>
                  <a:lnTo>
                    <a:pt x="209" y="39"/>
                  </a:lnTo>
                  <a:lnTo>
                    <a:pt x="196" y="30"/>
                  </a:lnTo>
                  <a:lnTo>
                    <a:pt x="185" y="21"/>
                  </a:lnTo>
                  <a:lnTo>
                    <a:pt x="179" y="10"/>
                  </a:lnTo>
                  <a:lnTo>
                    <a:pt x="177" y="0"/>
                  </a:lnTo>
                  <a:lnTo>
                    <a:pt x="170" y="4"/>
                  </a:lnTo>
                  <a:lnTo>
                    <a:pt x="157" y="12"/>
                  </a:lnTo>
                  <a:lnTo>
                    <a:pt x="142" y="12"/>
                  </a:lnTo>
                  <a:lnTo>
                    <a:pt x="127" y="12"/>
                  </a:lnTo>
                  <a:lnTo>
                    <a:pt x="113" y="17"/>
                  </a:lnTo>
                  <a:lnTo>
                    <a:pt x="96" y="21"/>
                  </a:lnTo>
                  <a:lnTo>
                    <a:pt x="78" y="19"/>
                  </a:lnTo>
                  <a:lnTo>
                    <a:pt x="59" y="17"/>
                  </a:lnTo>
                  <a:lnTo>
                    <a:pt x="44" y="21"/>
                  </a:lnTo>
                  <a:lnTo>
                    <a:pt x="30" y="28"/>
                  </a:lnTo>
                  <a:lnTo>
                    <a:pt x="17" y="19"/>
                  </a:lnTo>
                  <a:lnTo>
                    <a:pt x="9" y="12"/>
                  </a:lnTo>
                  <a:lnTo>
                    <a:pt x="5" y="21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3" name="Freeform 26"/>
            <p:cNvSpPr>
              <a:spLocks/>
            </p:cNvSpPr>
            <p:nvPr/>
          </p:nvSpPr>
          <p:spPr bwMode="auto">
            <a:xfrm>
              <a:off x="6353561" y="2047275"/>
              <a:ext cx="33875" cy="13174"/>
            </a:xfrm>
            <a:custGeom>
              <a:avLst/>
              <a:gdLst>
                <a:gd name="T0" fmla="*/ 0 w 19"/>
                <a:gd name="T1" fmla="*/ 8963967 h 7"/>
                <a:gd name="T2" fmla="*/ 10725894 w 19"/>
                <a:gd name="T3" fmla="*/ 5975350 h 7"/>
                <a:gd name="T4" fmla="*/ 24133260 w 19"/>
                <a:gd name="T5" fmla="*/ 0 h 7"/>
                <a:gd name="T6" fmla="*/ 40220320 w 19"/>
                <a:gd name="T7" fmla="*/ 5975350 h 7"/>
                <a:gd name="T8" fmla="*/ 50946211 w 19"/>
                <a:gd name="T9" fmla="*/ 8963967 h 7"/>
                <a:gd name="T10" fmla="*/ 40220320 w 19"/>
                <a:gd name="T11" fmla="*/ 20914668 h 7"/>
                <a:gd name="T12" fmla="*/ 21451788 w 19"/>
                <a:gd name="T13" fmla="*/ 20914668 h 7"/>
                <a:gd name="T14" fmla="*/ 5362947 w 19"/>
                <a:gd name="T15" fmla="*/ 14939316 h 7"/>
                <a:gd name="T16" fmla="*/ 0 w 19"/>
                <a:gd name="T17" fmla="*/ 896396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7"/>
                <a:gd name="T29" fmla="*/ 19 w 19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7">
                  <a:moveTo>
                    <a:pt x="0" y="3"/>
                  </a:moveTo>
                  <a:lnTo>
                    <a:pt x="4" y="2"/>
                  </a:lnTo>
                  <a:lnTo>
                    <a:pt x="9" y="0"/>
                  </a:lnTo>
                  <a:lnTo>
                    <a:pt x="15" y="2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8" y="7"/>
                  </a:lnTo>
                  <a:lnTo>
                    <a:pt x="2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hlink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4" name="Freeform 27"/>
            <p:cNvSpPr>
              <a:spLocks noEditPoints="1"/>
            </p:cNvSpPr>
            <p:nvPr/>
          </p:nvSpPr>
          <p:spPr bwMode="auto">
            <a:xfrm>
              <a:off x="5583839" y="1230506"/>
              <a:ext cx="1166813" cy="1210099"/>
            </a:xfrm>
            <a:custGeom>
              <a:avLst/>
              <a:gdLst>
                <a:gd name="T0" fmla="*/ 356037686 w 672"/>
                <a:gd name="T1" fmla="*/ 1198031901 h 643"/>
                <a:gd name="T2" fmla="*/ 348408260 w 672"/>
                <a:gd name="T3" fmla="*/ 1296621998 h 643"/>
                <a:gd name="T4" fmla="*/ 427246244 w 672"/>
                <a:gd name="T5" fmla="*/ 1186081472 h 643"/>
                <a:gd name="T6" fmla="*/ 399270523 w 672"/>
                <a:gd name="T7" fmla="*/ 1180106258 h 643"/>
                <a:gd name="T8" fmla="*/ 343322555 w 672"/>
                <a:gd name="T9" fmla="*/ 1649159648 h 643"/>
                <a:gd name="T10" fmla="*/ 328063702 w 672"/>
                <a:gd name="T11" fmla="*/ 1637209219 h 643"/>
                <a:gd name="T12" fmla="*/ 394184818 w 672"/>
                <a:gd name="T13" fmla="*/ 1676049054 h 643"/>
                <a:gd name="T14" fmla="*/ 488280026 w 672"/>
                <a:gd name="T15" fmla="*/ 1667085291 h 643"/>
                <a:gd name="T16" fmla="*/ 465391747 w 672"/>
                <a:gd name="T17" fmla="*/ 1670073839 h 643"/>
                <a:gd name="T18" fmla="*/ 488280026 w 672"/>
                <a:gd name="T19" fmla="*/ 1604346481 h 643"/>
                <a:gd name="T20" fmla="*/ 17802580 w 672"/>
                <a:gd name="T21" fmla="*/ 1798540008 h 643"/>
                <a:gd name="T22" fmla="*/ 45776571 w 672"/>
                <a:gd name="T23" fmla="*/ 1819454200 h 643"/>
                <a:gd name="T24" fmla="*/ 10173151 w 672"/>
                <a:gd name="T25" fmla="*/ 1909082416 h 643"/>
                <a:gd name="T26" fmla="*/ 1701352076 w 672"/>
                <a:gd name="T27" fmla="*/ 997861277 h 643"/>
                <a:gd name="T28" fmla="*/ 1708981503 w 672"/>
                <a:gd name="T29" fmla="*/ 991886063 h 643"/>
                <a:gd name="T30" fmla="*/ 1647946092 w 672"/>
                <a:gd name="T31" fmla="*/ 959023089 h 643"/>
                <a:gd name="T32" fmla="*/ 1146951151 w 672"/>
                <a:gd name="T33" fmla="*/ 1272721140 h 643"/>
                <a:gd name="T34" fmla="*/ 1080828299 w 672"/>
                <a:gd name="T35" fmla="*/ 1239858402 h 643"/>
                <a:gd name="T36" fmla="*/ 1080828299 w 672"/>
                <a:gd name="T37" fmla="*/ 1269734474 h 643"/>
                <a:gd name="T38" fmla="*/ 1024880331 w 672"/>
                <a:gd name="T39" fmla="*/ 1251808831 h 643"/>
                <a:gd name="T40" fmla="*/ 1004535773 w 672"/>
                <a:gd name="T41" fmla="*/ 1186081472 h 643"/>
                <a:gd name="T42" fmla="*/ 1070656889 w 672"/>
                <a:gd name="T43" fmla="*/ 1174131043 h 643"/>
                <a:gd name="T44" fmla="*/ 1108804020 w 672"/>
                <a:gd name="T45" fmla="*/ 1147241637 h 643"/>
                <a:gd name="T46" fmla="*/ 1093545168 w 672"/>
                <a:gd name="T47" fmla="*/ 1159192066 h 643"/>
                <a:gd name="T48" fmla="*/ 1149493136 w 672"/>
                <a:gd name="T49" fmla="*/ 1096453256 h 643"/>
                <a:gd name="T50" fmla="*/ 1108804020 w 672"/>
                <a:gd name="T51" fmla="*/ 1030725897 h 643"/>
                <a:gd name="T52" fmla="*/ 1085915741 w 672"/>
                <a:gd name="T53" fmla="*/ 1081514279 h 643"/>
                <a:gd name="T54" fmla="*/ 765481357 w 672"/>
                <a:gd name="T55" fmla="*/ 979935399 h 643"/>
                <a:gd name="T56" fmla="*/ 1019794626 w 672"/>
                <a:gd name="T57" fmla="*/ 170294611 h 643"/>
                <a:gd name="T58" fmla="*/ 1113889725 w 672"/>
                <a:gd name="T59" fmla="*/ 65727388 h 643"/>
                <a:gd name="T60" fmla="*/ 1180010841 w 672"/>
                <a:gd name="T61" fmla="*/ 2988549 h 643"/>
                <a:gd name="T62" fmla="*/ 1241046251 w 672"/>
                <a:gd name="T63" fmla="*/ 143405205 h 643"/>
                <a:gd name="T64" fmla="*/ 1210528546 w 672"/>
                <a:gd name="T65" fmla="*/ 262909552 h 643"/>
                <a:gd name="T66" fmla="*/ 1055398036 w 672"/>
                <a:gd name="T67" fmla="*/ 319675030 h 643"/>
                <a:gd name="T68" fmla="*/ 1009621478 w 672"/>
                <a:gd name="T69" fmla="*/ 241997183 h 643"/>
                <a:gd name="T70" fmla="*/ 1113889725 w 672"/>
                <a:gd name="T71" fmla="*/ 319675030 h 643"/>
                <a:gd name="T72" fmla="*/ 1225787399 w 672"/>
                <a:gd name="T73" fmla="*/ 325650244 h 643"/>
                <a:gd name="T74" fmla="*/ 1235960546 w 672"/>
                <a:gd name="T75" fmla="*/ 361501530 h 643"/>
                <a:gd name="T76" fmla="*/ 1330055646 w 672"/>
                <a:gd name="T77" fmla="*/ 451129747 h 643"/>
                <a:gd name="T78" fmla="*/ 1296994220 w 672"/>
                <a:gd name="T79" fmla="*/ 534782866 h 643"/>
                <a:gd name="T80" fmla="*/ 1235960546 w 672"/>
                <a:gd name="T81" fmla="*/ 651298606 h 643"/>
                <a:gd name="T82" fmla="*/ 1136778004 w 672"/>
                <a:gd name="T83" fmla="*/ 588559796 h 643"/>
                <a:gd name="T84" fmla="*/ 1060483742 w 672"/>
                <a:gd name="T85" fmla="*/ 457104961 h 643"/>
                <a:gd name="T86" fmla="*/ 1093545168 w 672"/>
                <a:gd name="T87" fmla="*/ 373451959 h 643"/>
                <a:gd name="T88" fmla="*/ 1052854315 w 672"/>
                <a:gd name="T89" fmla="*/ 358512982 h 643"/>
                <a:gd name="T90" fmla="*/ 976561789 w 672"/>
                <a:gd name="T91" fmla="*/ 373451959 h 643"/>
                <a:gd name="T92" fmla="*/ 1370746498 w 672"/>
                <a:gd name="T93" fmla="*/ 594535010 h 643"/>
                <a:gd name="T94" fmla="*/ 1413979335 w 672"/>
                <a:gd name="T95" fmla="*/ 510882008 h 643"/>
                <a:gd name="T96" fmla="*/ 1469927303 w 672"/>
                <a:gd name="T97" fmla="*/ 495943031 h 643"/>
                <a:gd name="T98" fmla="*/ 1513160140 w 672"/>
                <a:gd name="T99" fmla="*/ 543744747 h 643"/>
                <a:gd name="T100" fmla="*/ 1574195550 w 672"/>
                <a:gd name="T101" fmla="*/ 621422534 h 643"/>
                <a:gd name="T102" fmla="*/ 1546221566 w 672"/>
                <a:gd name="T103" fmla="*/ 749890585 h 643"/>
                <a:gd name="T104" fmla="*/ 1370746498 w 672"/>
                <a:gd name="T105" fmla="*/ 821593158 h 643"/>
                <a:gd name="T106" fmla="*/ 1302081662 w 672"/>
                <a:gd name="T107" fmla="*/ 788728537 h 643"/>
                <a:gd name="T108" fmla="*/ 933327216 w 672"/>
                <a:gd name="T109" fmla="*/ 406314698 h 643"/>
                <a:gd name="T110" fmla="*/ 948586068 w 672"/>
                <a:gd name="T111" fmla="*/ 436190770 h 643"/>
                <a:gd name="T112" fmla="*/ 971474347 w 672"/>
                <a:gd name="T113" fmla="*/ 379427174 h 643"/>
                <a:gd name="T114" fmla="*/ 976561789 w 672"/>
                <a:gd name="T115" fmla="*/ 439179318 h 643"/>
                <a:gd name="T116" fmla="*/ 976561789 w 672"/>
                <a:gd name="T117" fmla="*/ 439179318 h 643"/>
                <a:gd name="T118" fmla="*/ 999448331 w 672"/>
                <a:gd name="T119" fmla="*/ 457104961 h 643"/>
                <a:gd name="T120" fmla="*/ 1241046251 w 672"/>
                <a:gd name="T121" fmla="*/ 182245039 h 643"/>
                <a:gd name="T122" fmla="*/ 1065571183 w 672"/>
                <a:gd name="T123" fmla="*/ 20914199 h 64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72"/>
                <a:gd name="T187" fmla="*/ 0 h 643"/>
                <a:gd name="T188" fmla="*/ 672 w 672"/>
                <a:gd name="T189" fmla="*/ 643 h 64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72" h="643">
                  <a:moveTo>
                    <a:pt x="140" y="395"/>
                  </a:moveTo>
                  <a:lnTo>
                    <a:pt x="142" y="395"/>
                  </a:lnTo>
                  <a:lnTo>
                    <a:pt x="142" y="393"/>
                  </a:lnTo>
                  <a:lnTo>
                    <a:pt x="144" y="393"/>
                  </a:lnTo>
                  <a:lnTo>
                    <a:pt x="146" y="393"/>
                  </a:lnTo>
                  <a:lnTo>
                    <a:pt x="146" y="395"/>
                  </a:lnTo>
                  <a:lnTo>
                    <a:pt x="148" y="395"/>
                  </a:lnTo>
                  <a:lnTo>
                    <a:pt x="148" y="397"/>
                  </a:lnTo>
                  <a:lnTo>
                    <a:pt x="149" y="397"/>
                  </a:lnTo>
                  <a:lnTo>
                    <a:pt x="149" y="401"/>
                  </a:lnTo>
                  <a:lnTo>
                    <a:pt x="151" y="402"/>
                  </a:lnTo>
                  <a:lnTo>
                    <a:pt x="151" y="404"/>
                  </a:lnTo>
                  <a:lnTo>
                    <a:pt x="151" y="406"/>
                  </a:lnTo>
                  <a:lnTo>
                    <a:pt x="151" y="408"/>
                  </a:lnTo>
                  <a:lnTo>
                    <a:pt x="149" y="410"/>
                  </a:lnTo>
                  <a:lnTo>
                    <a:pt x="146" y="408"/>
                  </a:lnTo>
                  <a:lnTo>
                    <a:pt x="144" y="406"/>
                  </a:lnTo>
                  <a:lnTo>
                    <a:pt x="142" y="404"/>
                  </a:lnTo>
                  <a:lnTo>
                    <a:pt x="140" y="402"/>
                  </a:lnTo>
                  <a:lnTo>
                    <a:pt x="140" y="401"/>
                  </a:lnTo>
                  <a:lnTo>
                    <a:pt x="140" y="399"/>
                  </a:lnTo>
                  <a:lnTo>
                    <a:pt x="140" y="397"/>
                  </a:lnTo>
                  <a:lnTo>
                    <a:pt x="140" y="395"/>
                  </a:lnTo>
                  <a:close/>
                  <a:moveTo>
                    <a:pt x="142" y="449"/>
                  </a:moveTo>
                  <a:lnTo>
                    <a:pt x="142" y="450"/>
                  </a:lnTo>
                  <a:lnTo>
                    <a:pt x="140" y="452"/>
                  </a:lnTo>
                  <a:lnTo>
                    <a:pt x="135" y="454"/>
                  </a:lnTo>
                  <a:lnTo>
                    <a:pt x="129" y="454"/>
                  </a:lnTo>
                  <a:lnTo>
                    <a:pt x="127" y="452"/>
                  </a:lnTo>
                  <a:lnTo>
                    <a:pt x="125" y="452"/>
                  </a:lnTo>
                  <a:lnTo>
                    <a:pt x="124" y="452"/>
                  </a:lnTo>
                  <a:lnTo>
                    <a:pt x="124" y="450"/>
                  </a:lnTo>
                  <a:lnTo>
                    <a:pt x="122" y="450"/>
                  </a:lnTo>
                  <a:lnTo>
                    <a:pt x="122" y="449"/>
                  </a:lnTo>
                  <a:lnTo>
                    <a:pt x="122" y="447"/>
                  </a:lnTo>
                  <a:lnTo>
                    <a:pt x="122" y="445"/>
                  </a:lnTo>
                  <a:lnTo>
                    <a:pt x="124" y="443"/>
                  </a:lnTo>
                  <a:lnTo>
                    <a:pt x="124" y="441"/>
                  </a:lnTo>
                  <a:lnTo>
                    <a:pt x="125" y="441"/>
                  </a:lnTo>
                  <a:lnTo>
                    <a:pt x="127" y="439"/>
                  </a:lnTo>
                  <a:lnTo>
                    <a:pt x="129" y="437"/>
                  </a:lnTo>
                  <a:lnTo>
                    <a:pt x="133" y="436"/>
                  </a:lnTo>
                  <a:lnTo>
                    <a:pt x="137" y="434"/>
                  </a:lnTo>
                  <a:lnTo>
                    <a:pt x="138" y="434"/>
                  </a:lnTo>
                  <a:lnTo>
                    <a:pt x="140" y="432"/>
                  </a:lnTo>
                  <a:lnTo>
                    <a:pt x="142" y="432"/>
                  </a:lnTo>
                  <a:lnTo>
                    <a:pt x="144" y="432"/>
                  </a:lnTo>
                  <a:lnTo>
                    <a:pt x="144" y="434"/>
                  </a:lnTo>
                  <a:lnTo>
                    <a:pt x="146" y="434"/>
                  </a:lnTo>
                  <a:lnTo>
                    <a:pt x="146" y="436"/>
                  </a:lnTo>
                  <a:lnTo>
                    <a:pt x="146" y="437"/>
                  </a:lnTo>
                  <a:lnTo>
                    <a:pt x="146" y="439"/>
                  </a:lnTo>
                  <a:lnTo>
                    <a:pt x="146" y="441"/>
                  </a:lnTo>
                  <a:lnTo>
                    <a:pt x="144" y="443"/>
                  </a:lnTo>
                  <a:lnTo>
                    <a:pt x="142" y="445"/>
                  </a:lnTo>
                  <a:lnTo>
                    <a:pt x="142" y="447"/>
                  </a:lnTo>
                  <a:lnTo>
                    <a:pt x="142" y="449"/>
                  </a:lnTo>
                  <a:close/>
                  <a:moveTo>
                    <a:pt x="159" y="391"/>
                  </a:moveTo>
                  <a:lnTo>
                    <a:pt x="161" y="389"/>
                  </a:lnTo>
                  <a:lnTo>
                    <a:pt x="162" y="391"/>
                  </a:lnTo>
                  <a:lnTo>
                    <a:pt x="164" y="391"/>
                  </a:lnTo>
                  <a:lnTo>
                    <a:pt x="166" y="391"/>
                  </a:lnTo>
                  <a:lnTo>
                    <a:pt x="166" y="393"/>
                  </a:lnTo>
                  <a:lnTo>
                    <a:pt x="168" y="395"/>
                  </a:lnTo>
                  <a:lnTo>
                    <a:pt x="168" y="397"/>
                  </a:lnTo>
                  <a:lnTo>
                    <a:pt x="170" y="397"/>
                  </a:lnTo>
                  <a:lnTo>
                    <a:pt x="172" y="397"/>
                  </a:lnTo>
                  <a:lnTo>
                    <a:pt x="173" y="397"/>
                  </a:lnTo>
                  <a:lnTo>
                    <a:pt x="175" y="399"/>
                  </a:lnTo>
                  <a:lnTo>
                    <a:pt x="175" y="401"/>
                  </a:lnTo>
                  <a:lnTo>
                    <a:pt x="177" y="401"/>
                  </a:lnTo>
                  <a:lnTo>
                    <a:pt x="177" y="402"/>
                  </a:lnTo>
                  <a:lnTo>
                    <a:pt x="177" y="404"/>
                  </a:lnTo>
                  <a:lnTo>
                    <a:pt x="177" y="406"/>
                  </a:lnTo>
                  <a:lnTo>
                    <a:pt x="177" y="410"/>
                  </a:lnTo>
                  <a:lnTo>
                    <a:pt x="177" y="412"/>
                  </a:lnTo>
                  <a:lnTo>
                    <a:pt x="175" y="412"/>
                  </a:lnTo>
                  <a:lnTo>
                    <a:pt x="173" y="412"/>
                  </a:lnTo>
                  <a:lnTo>
                    <a:pt x="172" y="410"/>
                  </a:lnTo>
                  <a:lnTo>
                    <a:pt x="170" y="410"/>
                  </a:lnTo>
                  <a:lnTo>
                    <a:pt x="168" y="408"/>
                  </a:lnTo>
                  <a:lnTo>
                    <a:pt x="166" y="408"/>
                  </a:lnTo>
                  <a:lnTo>
                    <a:pt x="166" y="406"/>
                  </a:lnTo>
                  <a:lnTo>
                    <a:pt x="161" y="401"/>
                  </a:lnTo>
                  <a:lnTo>
                    <a:pt x="157" y="395"/>
                  </a:lnTo>
                  <a:lnTo>
                    <a:pt x="155" y="391"/>
                  </a:lnTo>
                  <a:lnTo>
                    <a:pt x="157" y="391"/>
                  </a:lnTo>
                  <a:lnTo>
                    <a:pt x="159" y="391"/>
                  </a:lnTo>
                  <a:close/>
                  <a:moveTo>
                    <a:pt x="137" y="548"/>
                  </a:moveTo>
                  <a:lnTo>
                    <a:pt x="138" y="546"/>
                  </a:lnTo>
                  <a:lnTo>
                    <a:pt x="140" y="546"/>
                  </a:lnTo>
                  <a:lnTo>
                    <a:pt x="142" y="546"/>
                  </a:lnTo>
                  <a:lnTo>
                    <a:pt x="142" y="548"/>
                  </a:lnTo>
                  <a:lnTo>
                    <a:pt x="144" y="548"/>
                  </a:lnTo>
                  <a:lnTo>
                    <a:pt x="146" y="548"/>
                  </a:lnTo>
                  <a:lnTo>
                    <a:pt x="146" y="550"/>
                  </a:lnTo>
                  <a:lnTo>
                    <a:pt x="148" y="550"/>
                  </a:lnTo>
                  <a:lnTo>
                    <a:pt x="148" y="552"/>
                  </a:lnTo>
                  <a:lnTo>
                    <a:pt x="148" y="554"/>
                  </a:lnTo>
                  <a:lnTo>
                    <a:pt x="148" y="556"/>
                  </a:lnTo>
                  <a:lnTo>
                    <a:pt x="149" y="558"/>
                  </a:lnTo>
                  <a:lnTo>
                    <a:pt x="144" y="558"/>
                  </a:lnTo>
                  <a:lnTo>
                    <a:pt x="142" y="558"/>
                  </a:lnTo>
                  <a:lnTo>
                    <a:pt x="138" y="556"/>
                  </a:lnTo>
                  <a:lnTo>
                    <a:pt x="137" y="556"/>
                  </a:lnTo>
                  <a:lnTo>
                    <a:pt x="137" y="554"/>
                  </a:lnTo>
                  <a:lnTo>
                    <a:pt x="135" y="554"/>
                  </a:lnTo>
                  <a:lnTo>
                    <a:pt x="135" y="552"/>
                  </a:lnTo>
                  <a:lnTo>
                    <a:pt x="135" y="550"/>
                  </a:lnTo>
                  <a:lnTo>
                    <a:pt x="137" y="550"/>
                  </a:lnTo>
                  <a:lnTo>
                    <a:pt x="137" y="548"/>
                  </a:lnTo>
                  <a:close/>
                  <a:moveTo>
                    <a:pt x="114" y="550"/>
                  </a:moveTo>
                  <a:lnTo>
                    <a:pt x="114" y="550"/>
                  </a:lnTo>
                  <a:lnTo>
                    <a:pt x="114" y="548"/>
                  </a:lnTo>
                  <a:lnTo>
                    <a:pt x="114" y="546"/>
                  </a:lnTo>
                  <a:lnTo>
                    <a:pt x="116" y="546"/>
                  </a:lnTo>
                  <a:lnTo>
                    <a:pt x="116" y="545"/>
                  </a:lnTo>
                  <a:lnTo>
                    <a:pt x="118" y="545"/>
                  </a:lnTo>
                  <a:lnTo>
                    <a:pt x="120" y="545"/>
                  </a:lnTo>
                  <a:lnTo>
                    <a:pt x="122" y="545"/>
                  </a:lnTo>
                  <a:lnTo>
                    <a:pt x="124" y="546"/>
                  </a:lnTo>
                  <a:lnTo>
                    <a:pt x="125" y="546"/>
                  </a:lnTo>
                  <a:lnTo>
                    <a:pt x="127" y="548"/>
                  </a:lnTo>
                  <a:lnTo>
                    <a:pt x="129" y="548"/>
                  </a:lnTo>
                  <a:lnTo>
                    <a:pt x="131" y="550"/>
                  </a:lnTo>
                  <a:lnTo>
                    <a:pt x="129" y="552"/>
                  </a:lnTo>
                  <a:lnTo>
                    <a:pt x="127" y="554"/>
                  </a:lnTo>
                  <a:lnTo>
                    <a:pt x="125" y="554"/>
                  </a:lnTo>
                  <a:lnTo>
                    <a:pt x="124" y="554"/>
                  </a:lnTo>
                  <a:lnTo>
                    <a:pt x="122" y="554"/>
                  </a:lnTo>
                  <a:lnTo>
                    <a:pt x="120" y="554"/>
                  </a:lnTo>
                  <a:lnTo>
                    <a:pt x="118" y="554"/>
                  </a:lnTo>
                  <a:lnTo>
                    <a:pt x="116" y="554"/>
                  </a:lnTo>
                  <a:lnTo>
                    <a:pt x="116" y="552"/>
                  </a:lnTo>
                  <a:lnTo>
                    <a:pt x="114" y="552"/>
                  </a:lnTo>
                  <a:lnTo>
                    <a:pt x="114" y="550"/>
                  </a:lnTo>
                  <a:close/>
                  <a:moveTo>
                    <a:pt x="153" y="572"/>
                  </a:moveTo>
                  <a:lnTo>
                    <a:pt x="151" y="571"/>
                  </a:lnTo>
                  <a:lnTo>
                    <a:pt x="151" y="569"/>
                  </a:lnTo>
                  <a:lnTo>
                    <a:pt x="151" y="567"/>
                  </a:lnTo>
                  <a:lnTo>
                    <a:pt x="153" y="565"/>
                  </a:lnTo>
                  <a:lnTo>
                    <a:pt x="153" y="563"/>
                  </a:lnTo>
                  <a:lnTo>
                    <a:pt x="155" y="563"/>
                  </a:lnTo>
                  <a:lnTo>
                    <a:pt x="155" y="561"/>
                  </a:lnTo>
                  <a:lnTo>
                    <a:pt x="157" y="561"/>
                  </a:lnTo>
                  <a:lnTo>
                    <a:pt x="159" y="561"/>
                  </a:lnTo>
                  <a:lnTo>
                    <a:pt x="161" y="561"/>
                  </a:lnTo>
                  <a:lnTo>
                    <a:pt x="162" y="563"/>
                  </a:lnTo>
                  <a:lnTo>
                    <a:pt x="162" y="565"/>
                  </a:lnTo>
                  <a:lnTo>
                    <a:pt x="162" y="567"/>
                  </a:lnTo>
                  <a:lnTo>
                    <a:pt x="161" y="569"/>
                  </a:lnTo>
                  <a:lnTo>
                    <a:pt x="161" y="571"/>
                  </a:lnTo>
                  <a:lnTo>
                    <a:pt x="159" y="571"/>
                  </a:lnTo>
                  <a:lnTo>
                    <a:pt x="159" y="572"/>
                  </a:lnTo>
                  <a:lnTo>
                    <a:pt x="157" y="572"/>
                  </a:lnTo>
                  <a:lnTo>
                    <a:pt x="155" y="572"/>
                  </a:lnTo>
                  <a:lnTo>
                    <a:pt x="153" y="572"/>
                  </a:lnTo>
                  <a:close/>
                  <a:moveTo>
                    <a:pt x="188" y="556"/>
                  </a:moveTo>
                  <a:lnTo>
                    <a:pt x="190" y="556"/>
                  </a:lnTo>
                  <a:lnTo>
                    <a:pt x="192" y="556"/>
                  </a:lnTo>
                  <a:lnTo>
                    <a:pt x="192" y="558"/>
                  </a:lnTo>
                  <a:lnTo>
                    <a:pt x="194" y="559"/>
                  </a:lnTo>
                  <a:lnTo>
                    <a:pt x="194" y="561"/>
                  </a:lnTo>
                  <a:lnTo>
                    <a:pt x="194" y="563"/>
                  </a:lnTo>
                  <a:lnTo>
                    <a:pt x="192" y="565"/>
                  </a:lnTo>
                  <a:lnTo>
                    <a:pt x="192" y="567"/>
                  </a:lnTo>
                  <a:lnTo>
                    <a:pt x="190" y="567"/>
                  </a:lnTo>
                  <a:lnTo>
                    <a:pt x="188" y="567"/>
                  </a:lnTo>
                  <a:lnTo>
                    <a:pt x="186" y="567"/>
                  </a:lnTo>
                  <a:lnTo>
                    <a:pt x="185" y="567"/>
                  </a:lnTo>
                  <a:lnTo>
                    <a:pt x="185" y="565"/>
                  </a:lnTo>
                  <a:lnTo>
                    <a:pt x="183" y="565"/>
                  </a:lnTo>
                  <a:lnTo>
                    <a:pt x="183" y="563"/>
                  </a:lnTo>
                  <a:lnTo>
                    <a:pt x="183" y="561"/>
                  </a:lnTo>
                  <a:lnTo>
                    <a:pt x="183" y="559"/>
                  </a:lnTo>
                  <a:lnTo>
                    <a:pt x="183" y="558"/>
                  </a:lnTo>
                  <a:lnTo>
                    <a:pt x="185" y="558"/>
                  </a:lnTo>
                  <a:lnTo>
                    <a:pt x="185" y="556"/>
                  </a:lnTo>
                  <a:lnTo>
                    <a:pt x="186" y="556"/>
                  </a:lnTo>
                  <a:lnTo>
                    <a:pt x="188" y="556"/>
                  </a:lnTo>
                  <a:close/>
                  <a:moveTo>
                    <a:pt x="188" y="528"/>
                  </a:moveTo>
                  <a:lnTo>
                    <a:pt x="190" y="528"/>
                  </a:lnTo>
                  <a:lnTo>
                    <a:pt x="192" y="528"/>
                  </a:lnTo>
                  <a:lnTo>
                    <a:pt x="192" y="530"/>
                  </a:lnTo>
                  <a:lnTo>
                    <a:pt x="194" y="530"/>
                  </a:lnTo>
                  <a:lnTo>
                    <a:pt x="194" y="532"/>
                  </a:lnTo>
                  <a:lnTo>
                    <a:pt x="194" y="534"/>
                  </a:lnTo>
                  <a:lnTo>
                    <a:pt x="194" y="535"/>
                  </a:lnTo>
                  <a:lnTo>
                    <a:pt x="192" y="535"/>
                  </a:lnTo>
                  <a:lnTo>
                    <a:pt x="192" y="537"/>
                  </a:lnTo>
                  <a:lnTo>
                    <a:pt x="190" y="537"/>
                  </a:lnTo>
                  <a:lnTo>
                    <a:pt x="188" y="537"/>
                  </a:lnTo>
                  <a:lnTo>
                    <a:pt x="186" y="537"/>
                  </a:lnTo>
                  <a:lnTo>
                    <a:pt x="186" y="535"/>
                  </a:lnTo>
                  <a:lnTo>
                    <a:pt x="185" y="535"/>
                  </a:lnTo>
                  <a:lnTo>
                    <a:pt x="185" y="534"/>
                  </a:lnTo>
                  <a:lnTo>
                    <a:pt x="185" y="532"/>
                  </a:lnTo>
                  <a:lnTo>
                    <a:pt x="185" y="530"/>
                  </a:lnTo>
                  <a:lnTo>
                    <a:pt x="186" y="528"/>
                  </a:lnTo>
                  <a:lnTo>
                    <a:pt x="188" y="528"/>
                  </a:lnTo>
                  <a:close/>
                  <a:moveTo>
                    <a:pt x="7" y="602"/>
                  </a:moveTo>
                  <a:lnTo>
                    <a:pt x="7" y="602"/>
                  </a:lnTo>
                  <a:lnTo>
                    <a:pt x="7" y="600"/>
                  </a:lnTo>
                  <a:lnTo>
                    <a:pt x="9" y="598"/>
                  </a:lnTo>
                  <a:lnTo>
                    <a:pt x="9" y="596"/>
                  </a:lnTo>
                  <a:lnTo>
                    <a:pt x="9" y="595"/>
                  </a:lnTo>
                  <a:lnTo>
                    <a:pt x="11" y="595"/>
                  </a:lnTo>
                  <a:lnTo>
                    <a:pt x="13" y="593"/>
                  </a:lnTo>
                  <a:lnTo>
                    <a:pt x="15" y="593"/>
                  </a:lnTo>
                  <a:lnTo>
                    <a:pt x="16" y="593"/>
                  </a:lnTo>
                  <a:lnTo>
                    <a:pt x="18" y="593"/>
                  </a:lnTo>
                  <a:lnTo>
                    <a:pt x="20" y="595"/>
                  </a:lnTo>
                  <a:lnTo>
                    <a:pt x="20" y="596"/>
                  </a:lnTo>
                  <a:lnTo>
                    <a:pt x="20" y="598"/>
                  </a:lnTo>
                  <a:lnTo>
                    <a:pt x="20" y="600"/>
                  </a:lnTo>
                  <a:lnTo>
                    <a:pt x="18" y="600"/>
                  </a:lnTo>
                  <a:lnTo>
                    <a:pt x="18" y="602"/>
                  </a:lnTo>
                  <a:lnTo>
                    <a:pt x="16" y="602"/>
                  </a:lnTo>
                  <a:lnTo>
                    <a:pt x="13" y="604"/>
                  </a:lnTo>
                  <a:lnTo>
                    <a:pt x="11" y="604"/>
                  </a:lnTo>
                  <a:lnTo>
                    <a:pt x="7" y="602"/>
                  </a:lnTo>
                  <a:close/>
                  <a:moveTo>
                    <a:pt x="16" y="607"/>
                  </a:moveTo>
                  <a:lnTo>
                    <a:pt x="16" y="607"/>
                  </a:lnTo>
                  <a:lnTo>
                    <a:pt x="18" y="609"/>
                  </a:lnTo>
                  <a:lnTo>
                    <a:pt x="20" y="611"/>
                  </a:lnTo>
                  <a:lnTo>
                    <a:pt x="20" y="613"/>
                  </a:lnTo>
                  <a:lnTo>
                    <a:pt x="20" y="615"/>
                  </a:lnTo>
                  <a:lnTo>
                    <a:pt x="20" y="617"/>
                  </a:lnTo>
                  <a:lnTo>
                    <a:pt x="20" y="619"/>
                  </a:lnTo>
                  <a:lnTo>
                    <a:pt x="20" y="620"/>
                  </a:lnTo>
                  <a:lnTo>
                    <a:pt x="20" y="624"/>
                  </a:lnTo>
                  <a:lnTo>
                    <a:pt x="20" y="628"/>
                  </a:lnTo>
                  <a:lnTo>
                    <a:pt x="20" y="631"/>
                  </a:lnTo>
                  <a:lnTo>
                    <a:pt x="18" y="635"/>
                  </a:lnTo>
                  <a:lnTo>
                    <a:pt x="18" y="639"/>
                  </a:lnTo>
                  <a:lnTo>
                    <a:pt x="16" y="641"/>
                  </a:lnTo>
                  <a:lnTo>
                    <a:pt x="15" y="643"/>
                  </a:lnTo>
                  <a:lnTo>
                    <a:pt x="13" y="643"/>
                  </a:lnTo>
                  <a:lnTo>
                    <a:pt x="11" y="643"/>
                  </a:lnTo>
                  <a:lnTo>
                    <a:pt x="9" y="643"/>
                  </a:lnTo>
                  <a:lnTo>
                    <a:pt x="7" y="643"/>
                  </a:lnTo>
                  <a:lnTo>
                    <a:pt x="7" y="641"/>
                  </a:lnTo>
                  <a:lnTo>
                    <a:pt x="5" y="641"/>
                  </a:lnTo>
                  <a:lnTo>
                    <a:pt x="4" y="639"/>
                  </a:lnTo>
                  <a:lnTo>
                    <a:pt x="2" y="637"/>
                  </a:lnTo>
                  <a:lnTo>
                    <a:pt x="2" y="635"/>
                  </a:lnTo>
                  <a:lnTo>
                    <a:pt x="2" y="633"/>
                  </a:lnTo>
                  <a:lnTo>
                    <a:pt x="0" y="631"/>
                  </a:lnTo>
                  <a:lnTo>
                    <a:pt x="0" y="630"/>
                  </a:lnTo>
                  <a:lnTo>
                    <a:pt x="0" y="628"/>
                  </a:lnTo>
                  <a:lnTo>
                    <a:pt x="0" y="626"/>
                  </a:lnTo>
                  <a:lnTo>
                    <a:pt x="0" y="624"/>
                  </a:lnTo>
                  <a:lnTo>
                    <a:pt x="0" y="622"/>
                  </a:lnTo>
                  <a:lnTo>
                    <a:pt x="2" y="620"/>
                  </a:lnTo>
                  <a:lnTo>
                    <a:pt x="2" y="619"/>
                  </a:lnTo>
                  <a:lnTo>
                    <a:pt x="2" y="617"/>
                  </a:lnTo>
                  <a:lnTo>
                    <a:pt x="4" y="615"/>
                  </a:lnTo>
                  <a:lnTo>
                    <a:pt x="5" y="613"/>
                  </a:lnTo>
                  <a:lnTo>
                    <a:pt x="7" y="611"/>
                  </a:lnTo>
                  <a:lnTo>
                    <a:pt x="9" y="611"/>
                  </a:lnTo>
                  <a:lnTo>
                    <a:pt x="11" y="609"/>
                  </a:lnTo>
                  <a:lnTo>
                    <a:pt x="13" y="609"/>
                  </a:lnTo>
                  <a:lnTo>
                    <a:pt x="13" y="607"/>
                  </a:lnTo>
                  <a:lnTo>
                    <a:pt x="16" y="607"/>
                  </a:lnTo>
                  <a:close/>
                  <a:moveTo>
                    <a:pt x="670" y="332"/>
                  </a:moveTo>
                  <a:lnTo>
                    <a:pt x="670" y="334"/>
                  </a:lnTo>
                  <a:lnTo>
                    <a:pt x="669" y="334"/>
                  </a:lnTo>
                  <a:lnTo>
                    <a:pt x="667" y="334"/>
                  </a:lnTo>
                  <a:lnTo>
                    <a:pt x="665" y="332"/>
                  </a:lnTo>
                  <a:lnTo>
                    <a:pt x="663" y="330"/>
                  </a:lnTo>
                  <a:lnTo>
                    <a:pt x="663" y="328"/>
                  </a:lnTo>
                  <a:lnTo>
                    <a:pt x="663" y="327"/>
                  </a:lnTo>
                  <a:lnTo>
                    <a:pt x="663" y="325"/>
                  </a:lnTo>
                  <a:lnTo>
                    <a:pt x="665" y="325"/>
                  </a:lnTo>
                  <a:lnTo>
                    <a:pt x="667" y="325"/>
                  </a:lnTo>
                  <a:lnTo>
                    <a:pt x="669" y="325"/>
                  </a:lnTo>
                  <a:lnTo>
                    <a:pt x="669" y="327"/>
                  </a:lnTo>
                  <a:lnTo>
                    <a:pt x="670" y="327"/>
                  </a:lnTo>
                  <a:lnTo>
                    <a:pt x="670" y="328"/>
                  </a:lnTo>
                  <a:lnTo>
                    <a:pt x="672" y="328"/>
                  </a:lnTo>
                  <a:lnTo>
                    <a:pt x="672" y="330"/>
                  </a:lnTo>
                  <a:lnTo>
                    <a:pt x="672" y="332"/>
                  </a:lnTo>
                  <a:lnTo>
                    <a:pt x="670" y="332"/>
                  </a:lnTo>
                  <a:close/>
                  <a:moveTo>
                    <a:pt x="654" y="314"/>
                  </a:moveTo>
                  <a:lnTo>
                    <a:pt x="656" y="314"/>
                  </a:lnTo>
                  <a:lnTo>
                    <a:pt x="656" y="316"/>
                  </a:lnTo>
                  <a:lnTo>
                    <a:pt x="657" y="316"/>
                  </a:lnTo>
                  <a:lnTo>
                    <a:pt x="659" y="316"/>
                  </a:lnTo>
                  <a:lnTo>
                    <a:pt x="659" y="317"/>
                  </a:lnTo>
                  <a:lnTo>
                    <a:pt x="661" y="317"/>
                  </a:lnTo>
                  <a:lnTo>
                    <a:pt x="661" y="319"/>
                  </a:lnTo>
                  <a:lnTo>
                    <a:pt x="661" y="321"/>
                  </a:lnTo>
                  <a:lnTo>
                    <a:pt x="659" y="321"/>
                  </a:lnTo>
                  <a:lnTo>
                    <a:pt x="659" y="323"/>
                  </a:lnTo>
                  <a:lnTo>
                    <a:pt x="657" y="323"/>
                  </a:lnTo>
                  <a:lnTo>
                    <a:pt x="656" y="323"/>
                  </a:lnTo>
                  <a:lnTo>
                    <a:pt x="654" y="323"/>
                  </a:lnTo>
                  <a:lnTo>
                    <a:pt x="652" y="323"/>
                  </a:lnTo>
                  <a:lnTo>
                    <a:pt x="650" y="323"/>
                  </a:lnTo>
                  <a:lnTo>
                    <a:pt x="650" y="321"/>
                  </a:lnTo>
                  <a:lnTo>
                    <a:pt x="648" y="321"/>
                  </a:lnTo>
                  <a:lnTo>
                    <a:pt x="648" y="319"/>
                  </a:lnTo>
                  <a:lnTo>
                    <a:pt x="648" y="317"/>
                  </a:lnTo>
                  <a:lnTo>
                    <a:pt x="650" y="316"/>
                  </a:lnTo>
                  <a:lnTo>
                    <a:pt x="652" y="316"/>
                  </a:lnTo>
                  <a:lnTo>
                    <a:pt x="654" y="316"/>
                  </a:lnTo>
                  <a:lnTo>
                    <a:pt x="654" y="314"/>
                  </a:lnTo>
                  <a:close/>
                  <a:moveTo>
                    <a:pt x="441" y="417"/>
                  </a:moveTo>
                  <a:lnTo>
                    <a:pt x="441" y="417"/>
                  </a:lnTo>
                  <a:lnTo>
                    <a:pt x="443" y="417"/>
                  </a:lnTo>
                  <a:lnTo>
                    <a:pt x="443" y="415"/>
                  </a:lnTo>
                  <a:lnTo>
                    <a:pt x="445" y="415"/>
                  </a:lnTo>
                  <a:lnTo>
                    <a:pt x="445" y="417"/>
                  </a:lnTo>
                  <a:lnTo>
                    <a:pt x="447" y="417"/>
                  </a:lnTo>
                  <a:lnTo>
                    <a:pt x="449" y="421"/>
                  </a:lnTo>
                  <a:lnTo>
                    <a:pt x="451" y="426"/>
                  </a:lnTo>
                  <a:lnTo>
                    <a:pt x="451" y="428"/>
                  </a:lnTo>
                  <a:lnTo>
                    <a:pt x="451" y="430"/>
                  </a:lnTo>
                  <a:lnTo>
                    <a:pt x="449" y="432"/>
                  </a:lnTo>
                  <a:lnTo>
                    <a:pt x="447" y="432"/>
                  </a:lnTo>
                  <a:lnTo>
                    <a:pt x="445" y="432"/>
                  </a:lnTo>
                  <a:lnTo>
                    <a:pt x="445" y="430"/>
                  </a:lnTo>
                  <a:lnTo>
                    <a:pt x="443" y="430"/>
                  </a:lnTo>
                  <a:lnTo>
                    <a:pt x="443" y="428"/>
                  </a:lnTo>
                  <a:lnTo>
                    <a:pt x="441" y="428"/>
                  </a:lnTo>
                  <a:lnTo>
                    <a:pt x="441" y="426"/>
                  </a:lnTo>
                  <a:lnTo>
                    <a:pt x="441" y="425"/>
                  </a:lnTo>
                  <a:lnTo>
                    <a:pt x="439" y="425"/>
                  </a:lnTo>
                  <a:lnTo>
                    <a:pt x="439" y="423"/>
                  </a:lnTo>
                  <a:lnTo>
                    <a:pt x="439" y="421"/>
                  </a:lnTo>
                  <a:lnTo>
                    <a:pt x="441" y="419"/>
                  </a:lnTo>
                  <a:lnTo>
                    <a:pt x="441" y="417"/>
                  </a:lnTo>
                  <a:close/>
                  <a:moveTo>
                    <a:pt x="421" y="419"/>
                  </a:moveTo>
                  <a:lnTo>
                    <a:pt x="421" y="417"/>
                  </a:lnTo>
                  <a:lnTo>
                    <a:pt x="423" y="417"/>
                  </a:lnTo>
                  <a:lnTo>
                    <a:pt x="425" y="415"/>
                  </a:lnTo>
                  <a:lnTo>
                    <a:pt x="427" y="415"/>
                  </a:lnTo>
                  <a:lnTo>
                    <a:pt x="428" y="415"/>
                  </a:lnTo>
                  <a:lnTo>
                    <a:pt x="428" y="417"/>
                  </a:lnTo>
                  <a:lnTo>
                    <a:pt x="430" y="417"/>
                  </a:lnTo>
                  <a:lnTo>
                    <a:pt x="432" y="417"/>
                  </a:lnTo>
                  <a:lnTo>
                    <a:pt x="434" y="419"/>
                  </a:lnTo>
                  <a:lnTo>
                    <a:pt x="436" y="421"/>
                  </a:lnTo>
                  <a:lnTo>
                    <a:pt x="436" y="423"/>
                  </a:lnTo>
                  <a:lnTo>
                    <a:pt x="438" y="426"/>
                  </a:lnTo>
                  <a:lnTo>
                    <a:pt x="436" y="426"/>
                  </a:lnTo>
                  <a:lnTo>
                    <a:pt x="436" y="428"/>
                  </a:lnTo>
                  <a:lnTo>
                    <a:pt x="434" y="428"/>
                  </a:lnTo>
                  <a:lnTo>
                    <a:pt x="432" y="428"/>
                  </a:lnTo>
                  <a:lnTo>
                    <a:pt x="430" y="428"/>
                  </a:lnTo>
                  <a:lnTo>
                    <a:pt x="428" y="426"/>
                  </a:lnTo>
                  <a:lnTo>
                    <a:pt x="427" y="426"/>
                  </a:lnTo>
                  <a:lnTo>
                    <a:pt x="425" y="425"/>
                  </a:lnTo>
                  <a:lnTo>
                    <a:pt x="423" y="425"/>
                  </a:lnTo>
                  <a:lnTo>
                    <a:pt x="421" y="423"/>
                  </a:lnTo>
                  <a:lnTo>
                    <a:pt x="421" y="421"/>
                  </a:lnTo>
                  <a:lnTo>
                    <a:pt x="421" y="419"/>
                  </a:lnTo>
                  <a:close/>
                  <a:moveTo>
                    <a:pt x="419" y="421"/>
                  </a:moveTo>
                  <a:lnTo>
                    <a:pt x="419" y="423"/>
                  </a:lnTo>
                  <a:lnTo>
                    <a:pt x="417" y="423"/>
                  </a:lnTo>
                  <a:lnTo>
                    <a:pt x="415" y="425"/>
                  </a:lnTo>
                  <a:lnTo>
                    <a:pt x="412" y="425"/>
                  </a:lnTo>
                  <a:lnTo>
                    <a:pt x="406" y="425"/>
                  </a:lnTo>
                  <a:lnTo>
                    <a:pt x="404" y="425"/>
                  </a:lnTo>
                  <a:lnTo>
                    <a:pt x="403" y="423"/>
                  </a:lnTo>
                  <a:lnTo>
                    <a:pt x="401" y="421"/>
                  </a:lnTo>
                  <a:lnTo>
                    <a:pt x="403" y="419"/>
                  </a:lnTo>
                  <a:lnTo>
                    <a:pt x="403" y="417"/>
                  </a:lnTo>
                  <a:lnTo>
                    <a:pt x="404" y="417"/>
                  </a:lnTo>
                  <a:lnTo>
                    <a:pt x="406" y="417"/>
                  </a:lnTo>
                  <a:lnTo>
                    <a:pt x="406" y="415"/>
                  </a:lnTo>
                  <a:lnTo>
                    <a:pt x="408" y="415"/>
                  </a:lnTo>
                  <a:lnTo>
                    <a:pt x="410" y="415"/>
                  </a:lnTo>
                  <a:lnTo>
                    <a:pt x="412" y="415"/>
                  </a:lnTo>
                  <a:lnTo>
                    <a:pt x="414" y="415"/>
                  </a:lnTo>
                  <a:lnTo>
                    <a:pt x="415" y="417"/>
                  </a:lnTo>
                  <a:lnTo>
                    <a:pt x="417" y="417"/>
                  </a:lnTo>
                  <a:lnTo>
                    <a:pt x="419" y="419"/>
                  </a:lnTo>
                  <a:lnTo>
                    <a:pt x="419" y="421"/>
                  </a:lnTo>
                  <a:close/>
                  <a:moveTo>
                    <a:pt x="408" y="393"/>
                  </a:moveTo>
                  <a:lnTo>
                    <a:pt x="406" y="395"/>
                  </a:lnTo>
                  <a:lnTo>
                    <a:pt x="403" y="397"/>
                  </a:lnTo>
                  <a:lnTo>
                    <a:pt x="399" y="397"/>
                  </a:lnTo>
                  <a:lnTo>
                    <a:pt x="397" y="397"/>
                  </a:lnTo>
                  <a:lnTo>
                    <a:pt x="395" y="397"/>
                  </a:lnTo>
                  <a:lnTo>
                    <a:pt x="395" y="395"/>
                  </a:lnTo>
                  <a:lnTo>
                    <a:pt x="393" y="393"/>
                  </a:lnTo>
                  <a:lnTo>
                    <a:pt x="391" y="393"/>
                  </a:lnTo>
                  <a:lnTo>
                    <a:pt x="393" y="391"/>
                  </a:lnTo>
                  <a:lnTo>
                    <a:pt x="395" y="389"/>
                  </a:lnTo>
                  <a:lnTo>
                    <a:pt x="397" y="388"/>
                  </a:lnTo>
                  <a:lnTo>
                    <a:pt x="399" y="388"/>
                  </a:lnTo>
                  <a:lnTo>
                    <a:pt x="401" y="388"/>
                  </a:lnTo>
                  <a:lnTo>
                    <a:pt x="403" y="388"/>
                  </a:lnTo>
                  <a:lnTo>
                    <a:pt x="404" y="389"/>
                  </a:lnTo>
                  <a:lnTo>
                    <a:pt x="406" y="391"/>
                  </a:lnTo>
                  <a:lnTo>
                    <a:pt x="408" y="393"/>
                  </a:lnTo>
                  <a:close/>
                  <a:moveTo>
                    <a:pt x="419" y="382"/>
                  </a:moveTo>
                  <a:lnTo>
                    <a:pt x="419" y="384"/>
                  </a:lnTo>
                  <a:lnTo>
                    <a:pt x="421" y="384"/>
                  </a:lnTo>
                  <a:lnTo>
                    <a:pt x="421" y="388"/>
                  </a:lnTo>
                  <a:lnTo>
                    <a:pt x="423" y="391"/>
                  </a:lnTo>
                  <a:lnTo>
                    <a:pt x="421" y="393"/>
                  </a:lnTo>
                  <a:lnTo>
                    <a:pt x="419" y="393"/>
                  </a:lnTo>
                  <a:lnTo>
                    <a:pt x="419" y="395"/>
                  </a:lnTo>
                  <a:lnTo>
                    <a:pt x="417" y="395"/>
                  </a:lnTo>
                  <a:lnTo>
                    <a:pt x="417" y="393"/>
                  </a:lnTo>
                  <a:lnTo>
                    <a:pt x="415" y="393"/>
                  </a:lnTo>
                  <a:lnTo>
                    <a:pt x="415" y="391"/>
                  </a:lnTo>
                  <a:lnTo>
                    <a:pt x="414" y="391"/>
                  </a:lnTo>
                  <a:lnTo>
                    <a:pt x="414" y="389"/>
                  </a:lnTo>
                  <a:lnTo>
                    <a:pt x="414" y="388"/>
                  </a:lnTo>
                  <a:lnTo>
                    <a:pt x="414" y="386"/>
                  </a:lnTo>
                  <a:lnTo>
                    <a:pt x="415" y="384"/>
                  </a:lnTo>
                  <a:lnTo>
                    <a:pt x="417" y="384"/>
                  </a:lnTo>
                  <a:lnTo>
                    <a:pt x="419" y="382"/>
                  </a:lnTo>
                  <a:close/>
                  <a:moveTo>
                    <a:pt x="432" y="384"/>
                  </a:moveTo>
                  <a:lnTo>
                    <a:pt x="434" y="384"/>
                  </a:lnTo>
                  <a:lnTo>
                    <a:pt x="436" y="384"/>
                  </a:lnTo>
                  <a:lnTo>
                    <a:pt x="438" y="384"/>
                  </a:lnTo>
                  <a:lnTo>
                    <a:pt x="439" y="384"/>
                  </a:lnTo>
                  <a:lnTo>
                    <a:pt x="441" y="384"/>
                  </a:lnTo>
                  <a:lnTo>
                    <a:pt x="443" y="386"/>
                  </a:lnTo>
                  <a:lnTo>
                    <a:pt x="445" y="386"/>
                  </a:lnTo>
                  <a:lnTo>
                    <a:pt x="445" y="388"/>
                  </a:lnTo>
                  <a:lnTo>
                    <a:pt x="447" y="388"/>
                  </a:lnTo>
                  <a:lnTo>
                    <a:pt x="447" y="389"/>
                  </a:lnTo>
                  <a:lnTo>
                    <a:pt x="449" y="391"/>
                  </a:lnTo>
                  <a:lnTo>
                    <a:pt x="449" y="395"/>
                  </a:lnTo>
                  <a:lnTo>
                    <a:pt x="451" y="397"/>
                  </a:lnTo>
                  <a:lnTo>
                    <a:pt x="445" y="395"/>
                  </a:lnTo>
                  <a:lnTo>
                    <a:pt x="441" y="395"/>
                  </a:lnTo>
                  <a:lnTo>
                    <a:pt x="436" y="393"/>
                  </a:lnTo>
                  <a:lnTo>
                    <a:pt x="434" y="393"/>
                  </a:lnTo>
                  <a:lnTo>
                    <a:pt x="434" y="391"/>
                  </a:lnTo>
                  <a:lnTo>
                    <a:pt x="432" y="391"/>
                  </a:lnTo>
                  <a:lnTo>
                    <a:pt x="430" y="389"/>
                  </a:lnTo>
                  <a:lnTo>
                    <a:pt x="430" y="388"/>
                  </a:lnTo>
                  <a:lnTo>
                    <a:pt x="430" y="386"/>
                  </a:lnTo>
                  <a:lnTo>
                    <a:pt x="432" y="384"/>
                  </a:lnTo>
                  <a:close/>
                  <a:moveTo>
                    <a:pt x="428" y="375"/>
                  </a:moveTo>
                  <a:lnTo>
                    <a:pt x="428" y="375"/>
                  </a:lnTo>
                  <a:lnTo>
                    <a:pt x="428" y="373"/>
                  </a:lnTo>
                  <a:lnTo>
                    <a:pt x="428" y="371"/>
                  </a:lnTo>
                  <a:lnTo>
                    <a:pt x="428" y="369"/>
                  </a:lnTo>
                  <a:lnTo>
                    <a:pt x="432" y="367"/>
                  </a:lnTo>
                  <a:lnTo>
                    <a:pt x="434" y="367"/>
                  </a:lnTo>
                  <a:lnTo>
                    <a:pt x="439" y="365"/>
                  </a:lnTo>
                  <a:lnTo>
                    <a:pt x="445" y="362"/>
                  </a:lnTo>
                  <a:lnTo>
                    <a:pt x="447" y="362"/>
                  </a:lnTo>
                  <a:lnTo>
                    <a:pt x="449" y="362"/>
                  </a:lnTo>
                  <a:lnTo>
                    <a:pt x="451" y="362"/>
                  </a:lnTo>
                  <a:lnTo>
                    <a:pt x="451" y="364"/>
                  </a:lnTo>
                  <a:lnTo>
                    <a:pt x="452" y="364"/>
                  </a:lnTo>
                  <a:lnTo>
                    <a:pt x="452" y="365"/>
                  </a:lnTo>
                  <a:lnTo>
                    <a:pt x="454" y="365"/>
                  </a:lnTo>
                  <a:lnTo>
                    <a:pt x="452" y="367"/>
                  </a:lnTo>
                  <a:lnTo>
                    <a:pt x="452" y="369"/>
                  </a:lnTo>
                  <a:lnTo>
                    <a:pt x="452" y="371"/>
                  </a:lnTo>
                  <a:lnTo>
                    <a:pt x="451" y="371"/>
                  </a:lnTo>
                  <a:lnTo>
                    <a:pt x="447" y="373"/>
                  </a:lnTo>
                  <a:lnTo>
                    <a:pt x="443" y="373"/>
                  </a:lnTo>
                  <a:lnTo>
                    <a:pt x="441" y="373"/>
                  </a:lnTo>
                  <a:lnTo>
                    <a:pt x="439" y="373"/>
                  </a:lnTo>
                  <a:lnTo>
                    <a:pt x="438" y="375"/>
                  </a:lnTo>
                  <a:lnTo>
                    <a:pt x="436" y="375"/>
                  </a:lnTo>
                  <a:lnTo>
                    <a:pt x="432" y="375"/>
                  </a:lnTo>
                  <a:lnTo>
                    <a:pt x="430" y="375"/>
                  </a:lnTo>
                  <a:lnTo>
                    <a:pt x="428" y="375"/>
                  </a:lnTo>
                  <a:close/>
                  <a:moveTo>
                    <a:pt x="425" y="360"/>
                  </a:moveTo>
                  <a:lnTo>
                    <a:pt x="425" y="360"/>
                  </a:lnTo>
                  <a:lnTo>
                    <a:pt x="425" y="358"/>
                  </a:lnTo>
                  <a:lnTo>
                    <a:pt x="425" y="356"/>
                  </a:lnTo>
                  <a:lnTo>
                    <a:pt x="427" y="354"/>
                  </a:lnTo>
                  <a:lnTo>
                    <a:pt x="428" y="354"/>
                  </a:lnTo>
                  <a:lnTo>
                    <a:pt x="430" y="352"/>
                  </a:lnTo>
                  <a:lnTo>
                    <a:pt x="432" y="351"/>
                  </a:lnTo>
                  <a:lnTo>
                    <a:pt x="434" y="349"/>
                  </a:lnTo>
                  <a:lnTo>
                    <a:pt x="436" y="347"/>
                  </a:lnTo>
                  <a:lnTo>
                    <a:pt x="436" y="345"/>
                  </a:lnTo>
                  <a:lnTo>
                    <a:pt x="438" y="343"/>
                  </a:lnTo>
                  <a:lnTo>
                    <a:pt x="439" y="343"/>
                  </a:lnTo>
                  <a:lnTo>
                    <a:pt x="441" y="343"/>
                  </a:lnTo>
                  <a:lnTo>
                    <a:pt x="443" y="343"/>
                  </a:lnTo>
                  <a:lnTo>
                    <a:pt x="445" y="343"/>
                  </a:lnTo>
                  <a:lnTo>
                    <a:pt x="447" y="343"/>
                  </a:lnTo>
                  <a:lnTo>
                    <a:pt x="447" y="345"/>
                  </a:lnTo>
                  <a:lnTo>
                    <a:pt x="449" y="347"/>
                  </a:lnTo>
                  <a:lnTo>
                    <a:pt x="449" y="349"/>
                  </a:lnTo>
                  <a:lnTo>
                    <a:pt x="447" y="351"/>
                  </a:lnTo>
                  <a:lnTo>
                    <a:pt x="445" y="356"/>
                  </a:lnTo>
                  <a:lnTo>
                    <a:pt x="441" y="360"/>
                  </a:lnTo>
                  <a:lnTo>
                    <a:pt x="439" y="362"/>
                  </a:lnTo>
                  <a:lnTo>
                    <a:pt x="438" y="362"/>
                  </a:lnTo>
                  <a:lnTo>
                    <a:pt x="434" y="364"/>
                  </a:lnTo>
                  <a:lnTo>
                    <a:pt x="430" y="364"/>
                  </a:lnTo>
                  <a:lnTo>
                    <a:pt x="428" y="364"/>
                  </a:lnTo>
                  <a:lnTo>
                    <a:pt x="427" y="362"/>
                  </a:lnTo>
                  <a:lnTo>
                    <a:pt x="425" y="360"/>
                  </a:lnTo>
                  <a:close/>
                  <a:moveTo>
                    <a:pt x="318" y="323"/>
                  </a:moveTo>
                  <a:lnTo>
                    <a:pt x="318" y="323"/>
                  </a:lnTo>
                  <a:lnTo>
                    <a:pt x="318" y="325"/>
                  </a:lnTo>
                  <a:lnTo>
                    <a:pt x="318" y="327"/>
                  </a:lnTo>
                  <a:lnTo>
                    <a:pt x="316" y="327"/>
                  </a:lnTo>
                  <a:lnTo>
                    <a:pt x="316" y="328"/>
                  </a:lnTo>
                  <a:lnTo>
                    <a:pt x="314" y="328"/>
                  </a:lnTo>
                  <a:lnTo>
                    <a:pt x="314" y="330"/>
                  </a:lnTo>
                  <a:lnTo>
                    <a:pt x="312" y="330"/>
                  </a:lnTo>
                  <a:lnTo>
                    <a:pt x="310" y="330"/>
                  </a:lnTo>
                  <a:lnTo>
                    <a:pt x="308" y="332"/>
                  </a:lnTo>
                  <a:lnTo>
                    <a:pt x="306" y="332"/>
                  </a:lnTo>
                  <a:lnTo>
                    <a:pt x="305" y="332"/>
                  </a:lnTo>
                  <a:lnTo>
                    <a:pt x="305" y="330"/>
                  </a:lnTo>
                  <a:lnTo>
                    <a:pt x="303" y="330"/>
                  </a:lnTo>
                  <a:lnTo>
                    <a:pt x="301" y="330"/>
                  </a:lnTo>
                  <a:lnTo>
                    <a:pt x="301" y="328"/>
                  </a:lnTo>
                  <a:lnTo>
                    <a:pt x="301" y="327"/>
                  </a:lnTo>
                  <a:lnTo>
                    <a:pt x="301" y="325"/>
                  </a:lnTo>
                  <a:lnTo>
                    <a:pt x="301" y="323"/>
                  </a:lnTo>
                  <a:lnTo>
                    <a:pt x="303" y="323"/>
                  </a:lnTo>
                  <a:lnTo>
                    <a:pt x="303" y="321"/>
                  </a:lnTo>
                  <a:lnTo>
                    <a:pt x="305" y="321"/>
                  </a:lnTo>
                  <a:lnTo>
                    <a:pt x="306" y="319"/>
                  </a:lnTo>
                  <a:lnTo>
                    <a:pt x="308" y="319"/>
                  </a:lnTo>
                  <a:lnTo>
                    <a:pt x="310" y="319"/>
                  </a:lnTo>
                  <a:lnTo>
                    <a:pt x="312" y="319"/>
                  </a:lnTo>
                  <a:lnTo>
                    <a:pt x="314" y="319"/>
                  </a:lnTo>
                  <a:lnTo>
                    <a:pt x="314" y="321"/>
                  </a:lnTo>
                  <a:lnTo>
                    <a:pt x="316" y="321"/>
                  </a:lnTo>
                  <a:lnTo>
                    <a:pt x="318" y="323"/>
                  </a:lnTo>
                  <a:close/>
                  <a:moveTo>
                    <a:pt x="395" y="64"/>
                  </a:moveTo>
                  <a:lnTo>
                    <a:pt x="397" y="62"/>
                  </a:lnTo>
                  <a:lnTo>
                    <a:pt x="399" y="61"/>
                  </a:lnTo>
                  <a:lnTo>
                    <a:pt x="401" y="57"/>
                  </a:lnTo>
                  <a:lnTo>
                    <a:pt x="404" y="55"/>
                  </a:lnTo>
                  <a:lnTo>
                    <a:pt x="406" y="53"/>
                  </a:lnTo>
                  <a:lnTo>
                    <a:pt x="408" y="51"/>
                  </a:lnTo>
                  <a:lnTo>
                    <a:pt x="406" y="48"/>
                  </a:lnTo>
                  <a:lnTo>
                    <a:pt x="404" y="42"/>
                  </a:lnTo>
                  <a:lnTo>
                    <a:pt x="404" y="40"/>
                  </a:lnTo>
                  <a:lnTo>
                    <a:pt x="404" y="38"/>
                  </a:lnTo>
                  <a:lnTo>
                    <a:pt x="404" y="36"/>
                  </a:lnTo>
                  <a:lnTo>
                    <a:pt x="404" y="35"/>
                  </a:lnTo>
                  <a:lnTo>
                    <a:pt x="406" y="35"/>
                  </a:lnTo>
                  <a:lnTo>
                    <a:pt x="408" y="35"/>
                  </a:lnTo>
                  <a:lnTo>
                    <a:pt x="412" y="33"/>
                  </a:lnTo>
                  <a:lnTo>
                    <a:pt x="417" y="31"/>
                  </a:lnTo>
                  <a:lnTo>
                    <a:pt x="419" y="29"/>
                  </a:lnTo>
                  <a:lnTo>
                    <a:pt x="421" y="29"/>
                  </a:lnTo>
                  <a:lnTo>
                    <a:pt x="421" y="27"/>
                  </a:lnTo>
                  <a:lnTo>
                    <a:pt x="423" y="25"/>
                  </a:lnTo>
                  <a:lnTo>
                    <a:pt x="425" y="24"/>
                  </a:lnTo>
                  <a:lnTo>
                    <a:pt x="427" y="24"/>
                  </a:lnTo>
                  <a:lnTo>
                    <a:pt x="427" y="22"/>
                  </a:lnTo>
                  <a:lnTo>
                    <a:pt x="428" y="22"/>
                  </a:lnTo>
                  <a:lnTo>
                    <a:pt x="430" y="22"/>
                  </a:lnTo>
                  <a:lnTo>
                    <a:pt x="434" y="22"/>
                  </a:lnTo>
                  <a:lnTo>
                    <a:pt x="436" y="22"/>
                  </a:lnTo>
                  <a:lnTo>
                    <a:pt x="438" y="22"/>
                  </a:lnTo>
                  <a:lnTo>
                    <a:pt x="443" y="20"/>
                  </a:lnTo>
                  <a:lnTo>
                    <a:pt x="447" y="20"/>
                  </a:lnTo>
                  <a:lnTo>
                    <a:pt x="449" y="18"/>
                  </a:lnTo>
                  <a:lnTo>
                    <a:pt x="449" y="16"/>
                  </a:lnTo>
                  <a:lnTo>
                    <a:pt x="451" y="16"/>
                  </a:lnTo>
                  <a:lnTo>
                    <a:pt x="451" y="14"/>
                  </a:lnTo>
                  <a:lnTo>
                    <a:pt x="451" y="12"/>
                  </a:lnTo>
                  <a:lnTo>
                    <a:pt x="451" y="11"/>
                  </a:lnTo>
                  <a:lnTo>
                    <a:pt x="451" y="9"/>
                  </a:lnTo>
                  <a:lnTo>
                    <a:pt x="451" y="7"/>
                  </a:lnTo>
                  <a:lnTo>
                    <a:pt x="451" y="5"/>
                  </a:lnTo>
                  <a:lnTo>
                    <a:pt x="451" y="3"/>
                  </a:lnTo>
                  <a:lnTo>
                    <a:pt x="452" y="3"/>
                  </a:lnTo>
                  <a:lnTo>
                    <a:pt x="452" y="1"/>
                  </a:lnTo>
                  <a:lnTo>
                    <a:pt x="454" y="1"/>
                  </a:lnTo>
                  <a:lnTo>
                    <a:pt x="458" y="0"/>
                  </a:lnTo>
                  <a:lnTo>
                    <a:pt x="460" y="1"/>
                  </a:lnTo>
                  <a:lnTo>
                    <a:pt x="462" y="1"/>
                  </a:lnTo>
                  <a:lnTo>
                    <a:pt x="464" y="1"/>
                  </a:lnTo>
                  <a:lnTo>
                    <a:pt x="465" y="3"/>
                  </a:lnTo>
                  <a:lnTo>
                    <a:pt x="465" y="5"/>
                  </a:lnTo>
                  <a:lnTo>
                    <a:pt x="467" y="7"/>
                  </a:lnTo>
                  <a:lnTo>
                    <a:pt x="467" y="9"/>
                  </a:lnTo>
                  <a:lnTo>
                    <a:pt x="467" y="11"/>
                  </a:lnTo>
                  <a:lnTo>
                    <a:pt x="469" y="16"/>
                  </a:lnTo>
                  <a:lnTo>
                    <a:pt x="469" y="22"/>
                  </a:lnTo>
                  <a:lnTo>
                    <a:pt x="469" y="24"/>
                  </a:lnTo>
                  <a:lnTo>
                    <a:pt x="469" y="25"/>
                  </a:lnTo>
                  <a:lnTo>
                    <a:pt x="469" y="27"/>
                  </a:lnTo>
                  <a:lnTo>
                    <a:pt x="469" y="29"/>
                  </a:lnTo>
                  <a:lnTo>
                    <a:pt x="471" y="29"/>
                  </a:lnTo>
                  <a:lnTo>
                    <a:pt x="471" y="31"/>
                  </a:lnTo>
                  <a:lnTo>
                    <a:pt x="473" y="33"/>
                  </a:lnTo>
                  <a:lnTo>
                    <a:pt x="475" y="35"/>
                  </a:lnTo>
                  <a:lnTo>
                    <a:pt x="478" y="36"/>
                  </a:lnTo>
                  <a:lnTo>
                    <a:pt x="482" y="40"/>
                  </a:lnTo>
                  <a:lnTo>
                    <a:pt x="484" y="42"/>
                  </a:lnTo>
                  <a:lnTo>
                    <a:pt x="484" y="44"/>
                  </a:lnTo>
                  <a:lnTo>
                    <a:pt x="486" y="46"/>
                  </a:lnTo>
                  <a:lnTo>
                    <a:pt x="488" y="48"/>
                  </a:lnTo>
                  <a:lnTo>
                    <a:pt x="488" y="49"/>
                  </a:lnTo>
                  <a:lnTo>
                    <a:pt x="488" y="51"/>
                  </a:lnTo>
                  <a:lnTo>
                    <a:pt x="488" y="53"/>
                  </a:lnTo>
                  <a:lnTo>
                    <a:pt x="488" y="55"/>
                  </a:lnTo>
                  <a:lnTo>
                    <a:pt x="488" y="57"/>
                  </a:lnTo>
                  <a:lnTo>
                    <a:pt x="486" y="59"/>
                  </a:lnTo>
                  <a:lnTo>
                    <a:pt x="484" y="61"/>
                  </a:lnTo>
                  <a:lnTo>
                    <a:pt x="482" y="62"/>
                  </a:lnTo>
                  <a:lnTo>
                    <a:pt x="480" y="64"/>
                  </a:lnTo>
                  <a:lnTo>
                    <a:pt x="478" y="66"/>
                  </a:lnTo>
                  <a:lnTo>
                    <a:pt x="476" y="68"/>
                  </a:lnTo>
                  <a:lnTo>
                    <a:pt x="476" y="70"/>
                  </a:lnTo>
                  <a:lnTo>
                    <a:pt x="476" y="72"/>
                  </a:lnTo>
                  <a:lnTo>
                    <a:pt x="476" y="75"/>
                  </a:lnTo>
                  <a:lnTo>
                    <a:pt x="478" y="81"/>
                  </a:lnTo>
                  <a:lnTo>
                    <a:pt x="478" y="83"/>
                  </a:lnTo>
                  <a:lnTo>
                    <a:pt x="478" y="85"/>
                  </a:lnTo>
                  <a:lnTo>
                    <a:pt x="478" y="86"/>
                  </a:lnTo>
                  <a:lnTo>
                    <a:pt x="476" y="86"/>
                  </a:lnTo>
                  <a:lnTo>
                    <a:pt x="476" y="88"/>
                  </a:lnTo>
                  <a:lnTo>
                    <a:pt x="475" y="90"/>
                  </a:lnTo>
                  <a:lnTo>
                    <a:pt x="473" y="90"/>
                  </a:lnTo>
                  <a:lnTo>
                    <a:pt x="471" y="90"/>
                  </a:lnTo>
                  <a:lnTo>
                    <a:pt x="469" y="92"/>
                  </a:lnTo>
                  <a:lnTo>
                    <a:pt x="465" y="92"/>
                  </a:lnTo>
                  <a:lnTo>
                    <a:pt x="460" y="92"/>
                  </a:lnTo>
                  <a:lnTo>
                    <a:pt x="458" y="92"/>
                  </a:lnTo>
                  <a:lnTo>
                    <a:pt x="454" y="92"/>
                  </a:lnTo>
                  <a:lnTo>
                    <a:pt x="452" y="92"/>
                  </a:lnTo>
                  <a:lnTo>
                    <a:pt x="451" y="94"/>
                  </a:lnTo>
                  <a:lnTo>
                    <a:pt x="449" y="94"/>
                  </a:lnTo>
                  <a:lnTo>
                    <a:pt x="447" y="94"/>
                  </a:lnTo>
                  <a:lnTo>
                    <a:pt x="447" y="96"/>
                  </a:lnTo>
                  <a:lnTo>
                    <a:pt x="445" y="96"/>
                  </a:lnTo>
                  <a:lnTo>
                    <a:pt x="441" y="97"/>
                  </a:lnTo>
                  <a:lnTo>
                    <a:pt x="438" y="99"/>
                  </a:lnTo>
                  <a:lnTo>
                    <a:pt x="434" y="101"/>
                  </a:lnTo>
                  <a:lnTo>
                    <a:pt x="430" y="103"/>
                  </a:lnTo>
                  <a:lnTo>
                    <a:pt x="427" y="103"/>
                  </a:lnTo>
                  <a:lnTo>
                    <a:pt x="425" y="105"/>
                  </a:lnTo>
                  <a:lnTo>
                    <a:pt x="423" y="105"/>
                  </a:lnTo>
                  <a:lnTo>
                    <a:pt x="421" y="105"/>
                  </a:lnTo>
                  <a:lnTo>
                    <a:pt x="417" y="105"/>
                  </a:lnTo>
                  <a:lnTo>
                    <a:pt x="415" y="107"/>
                  </a:lnTo>
                  <a:lnTo>
                    <a:pt x="414" y="107"/>
                  </a:lnTo>
                  <a:lnTo>
                    <a:pt x="412" y="107"/>
                  </a:lnTo>
                  <a:lnTo>
                    <a:pt x="410" y="107"/>
                  </a:lnTo>
                  <a:lnTo>
                    <a:pt x="408" y="105"/>
                  </a:lnTo>
                  <a:lnTo>
                    <a:pt x="406" y="105"/>
                  </a:lnTo>
                  <a:lnTo>
                    <a:pt x="404" y="105"/>
                  </a:lnTo>
                  <a:lnTo>
                    <a:pt x="403" y="103"/>
                  </a:lnTo>
                  <a:lnTo>
                    <a:pt x="401" y="101"/>
                  </a:lnTo>
                  <a:lnTo>
                    <a:pt x="401" y="99"/>
                  </a:lnTo>
                  <a:lnTo>
                    <a:pt x="401" y="97"/>
                  </a:lnTo>
                  <a:lnTo>
                    <a:pt x="399" y="97"/>
                  </a:lnTo>
                  <a:lnTo>
                    <a:pt x="399" y="96"/>
                  </a:lnTo>
                  <a:lnTo>
                    <a:pt x="401" y="96"/>
                  </a:lnTo>
                  <a:lnTo>
                    <a:pt x="401" y="94"/>
                  </a:lnTo>
                  <a:lnTo>
                    <a:pt x="401" y="92"/>
                  </a:lnTo>
                  <a:lnTo>
                    <a:pt x="403" y="90"/>
                  </a:lnTo>
                  <a:lnTo>
                    <a:pt x="403" y="88"/>
                  </a:lnTo>
                  <a:lnTo>
                    <a:pt x="404" y="85"/>
                  </a:lnTo>
                  <a:lnTo>
                    <a:pt x="406" y="83"/>
                  </a:lnTo>
                  <a:lnTo>
                    <a:pt x="408" y="81"/>
                  </a:lnTo>
                  <a:lnTo>
                    <a:pt x="406" y="81"/>
                  </a:lnTo>
                  <a:lnTo>
                    <a:pt x="404" y="81"/>
                  </a:lnTo>
                  <a:lnTo>
                    <a:pt x="401" y="81"/>
                  </a:lnTo>
                  <a:lnTo>
                    <a:pt x="397" y="81"/>
                  </a:lnTo>
                  <a:lnTo>
                    <a:pt x="395" y="81"/>
                  </a:lnTo>
                  <a:lnTo>
                    <a:pt x="393" y="81"/>
                  </a:lnTo>
                  <a:lnTo>
                    <a:pt x="393" y="79"/>
                  </a:lnTo>
                  <a:lnTo>
                    <a:pt x="391" y="79"/>
                  </a:lnTo>
                  <a:lnTo>
                    <a:pt x="391" y="77"/>
                  </a:lnTo>
                  <a:lnTo>
                    <a:pt x="391" y="75"/>
                  </a:lnTo>
                  <a:lnTo>
                    <a:pt x="391" y="73"/>
                  </a:lnTo>
                  <a:lnTo>
                    <a:pt x="391" y="72"/>
                  </a:lnTo>
                  <a:lnTo>
                    <a:pt x="391" y="70"/>
                  </a:lnTo>
                  <a:lnTo>
                    <a:pt x="393" y="68"/>
                  </a:lnTo>
                  <a:lnTo>
                    <a:pt x="393" y="66"/>
                  </a:lnTo>
                  <a:lnTo>
                    <a:pt x="395" y="64"/>
                  </a:lnTo>
                  <a:close/>
                  <a:moveTo>
                    <a:pt x="432" y="116"/>
                  </a:moveTo>
                  <a:lnTo>
                    <a:pt x="434" y="112"/>
                  </a:lnTo>
                  <a:lnTo>
                    <a:pt x="434" y="110"/>
                  </a:lnTo>
                  <a:lnTo>
                    <a:pt x="436" y="109"/>
                  </a:lnTo>
                  <a:lnTo>
                    <a:pt x="436" y="107"/>
                  </a:lnTo>
                  <a:lnTo>
                    <a:pt x="438" y="107"/>
                  </a:lnTo>
                  <a:lnTo>
                    <a:pt x="439" y="105"/>
                  </a:lnTo>
                  <a:lnTo>
                    <a:pt x="441" y="105"/>
                  </a:lnTo>
                  <a:lnTo>
                    <a:pt x="447" y="105"/>
                  </a:lnTo>
                  <a:lnTo>
                    <a:pt x="451" y="105"/>
                  </a:lnTo>
                  <a:lnTo>
                    <a:pt x="454" y="103"/>
                  </a:lnTo>
                  <a:lnTo>
                    <a:pt x="458" y="101"/>
                  </a:lnTo>
                  <a:lnTo>
                    <a:pt x="460" y="99"/>
                  </a:lnTo>
                  <a:lnTo>
                    <a:pt x="462" y="99"/>
                  </a:lnTo>
                  <a:lnTo>
                    <a:pt x="464" y="99"/>
                  </a:lnTo>
                  <a:lnTo>
                    <a:pt x="465" y="99"/>
                  </a:lnTo>
                  <a:lnTo>
                    <a:pt x="467" y="97"/>
                  </a:lnTo>
                  <a:lnTo>
                    <a:pt x="469" y="97"/>
                  </a:lnTo>
                  <a:lnTo>
                    <a:pt x="471" y="97"/>
                  </a:lnTo>
                  <a:lnTo>
                    <a:pt x="473" y="97"/>
                  </a:lnTo>
                  <a:lnTo>
                    <a:pt x="475" y="99"/>
                  </a:lnTo>
                  <a:lnTo>
                    <a:pt x="476" y="99"/>
                  </a:lnTo>
                  <a:lnTo>
                    <a:pt x="478" y="101"/>
                  </a:lnTo>
                  <a:lnTo>
                    <a:pt x="480" y="101"/>
                  </a:lnTo>
                  <a:lnTo>
                    <a:pt x="482" y="103"/>
                  </a:lnTo>
                  <a:lnTo>
                    <a:pt x="482" y="105"/>
                  </a:lnTo>
                  <a:lnTo>
                    <a:pt x="482" y="107"/>
                  </a:lnTo>
                  <a:lnTo>
                    <a:pt x="482" y="109"/>
                  </a:lnTo>
                  <a:lnTo>
                    <a:pt x="482" y="112"/>
                  </a:lnTo>
                  <a:lnTo>
                    <a:pt x="480" y="114"/>
                  </a:lnTo>
                  <a:lnTo>
                    <a:pt x="478" y="120"/>
                  </a:lnTo>
                  <a:lnTo>
                    <a:pt x="476" y="125"/>
                  </a:lnTo>
                  <a:lnTo>
                    <a:pt x="476" y="127"/>
                  </a:lnTo>
                  <a:lnTo>
                    <a:pt x="475" y="129"/>
                  </a:lnTo>
                  <a:lnTo>
                    <a:pt x="475" y="131"/>
                  </a:lnTo>
                  <a:lnTo>
                    <a:pt x="475" y="133"/>
                  </a:lnTo>
                  <a:lnTo>
                    <a:pt x="475" y="134"/>
                  </a:lnTo>
                  <a:lnTo>
                    <a:pt x="476" y="134"/>
                  </a:lnTo>
                  <a:lnTo>
                    <a:pt x="476" y="136"/>
                  </a:lnTo>
                  <a:lnTo>
                    <a:pt x="478" y="136"/>
                  </a:lnTo>
                  <a:lnTo>
                    <a:pt x="478" y="138"/>
                  </a:lnTo>
                  <a:lnTo>
                    <a:pt x="480" y="138"/>
                  </a:lnTo>
                  <a:lnTo>
                    <a:pt x="480" y="136"/>
                  </a:lnTo>
                  <a:lnTo>
                    <a:pt x="482" y="136"/>
                  </a:lnTo>
                  <a:lnTo>
                    <a:pt x="482" y="134"/>
                  </a:lnTo>
                  <a:lnTo>
                    <a:pt x="484" y="134"/>
                  </a:lnTo>
                  <a:lnTo>
                    <a:pt x="484" y="129"/>
                  </a:lnTo>
                  <a:lnTo>
                    <a:pt x="484" y="125"/>
                  </a:lnTo>
                  <a:lnTo>
                    <a:pt x="484" y="123"/>
                  </a:lnTo>
                  <a:lnTo>
                    <a:pt x="486" y="121"/>
                  </a:lnTo>
                  <a:lnTo>
                    <a:pt x="488" y="120"/>
                  </a:lnTo>
                  <a:lnTo>
                    <a:pt x="489" y="118"/>
                  </a:lnTo>
                  <a:lnTo>
                    <a:pt x="493" y="116"/>
                  </a:lnTo>
                  <a:lnTo>
                    <a:pt x="499" y="112"/>
                  </a:lnTo>
                  <a:lnTo>
                    <a:pt x="500" y="112"/>
                  </a:lnTo>
                  <a:lnTo>
                    <a:pt x="502" y="110"/>
                  </a:lnTo>
                  <a:lnTo>
                    <a:pt x="504" y="112"/>
                  </a:lnTo>
                  <a:lnTo>
                    <a:pt x="508" y="116"/>
                  </a:lnTo>
                  <a:lnTo>
                    <a:pt x="512" y="118"/>
                  </a:lnTo>
                  <a:lnTo>
                    <a:pt x="513" y="120"/>
                  </a:lnTo>
                  <a:lnTo>
                    <a:pt x="515" y="120"/>
                  </a:lnTo>
                  <a:lnTo>
                    <a:pt x="515" y="121"/>
                  </a:lnTo>
                  <a:lnTo>
                    <a:pt x="517" y="121"/>
                  </a:lnTo>
                  <a:lnTo>
                    <a:pt x="517" y="123"/>
                  </a:lnTo>
                  <a:lnTo>
                    <a:pt x="519" y="125"/>
                  </a:lnTo>
                  <a:lnTo>
                    <a:pt x="521" y="127"/>
                  </a:lnTo>
                  <a:lnTo>
                    <a:pt x="521" y="129"/>
                  </a:lnTo>
                  <a:lnTo>
                    <a:pt x="523" y="133"/>
                  </a:lnTo>
                  <a:lnTo>
                    <a:pt x="523" y="134"/>
                  </a:lnTo>
                  <a:lnTo>
                    <a:pt x="523" y="136"/>
                  </a:lnTo>
                  <a:lnTo>
                    <a:pt x="523" y="138"/>
                  </a:lnTo>
                  <a:lnTo>
                    <a:pt x="523" y="140"/>
                  </a:lnTo>
                  <a:lnTo>
                    <a:pt x="523" y="144"/>
                  </a:lnTo>
                  <a:lnTo>
                    <a:pt x="521" y="149"/>
                  </a:lnTo>
                  <a:lnTo>
                    <a:pt x="523" y="151"/>
                  </a:lnTo>
                  <a:lnTo>
                    <a:pt x="523" y="153"/>
                  </a:lnTo>
                  <a:lnTo>
                    <a:pt x="523" y="155"/>
                  </a:lnTo>
                  <a:lnTo>
                    <a:pt x="521" y="157"/>
                  </a:lnTo>
                  <a:lnTo>
                    <a:pt x="521" y="158"/>
                  </a:lnTo>
                  <a:lnTo>
                    <a:pt x="521" y="160"/>
                  </a:lnTo>
                  <a:lnTo>
                    <a:pt x="519" y="162"/>
                  </a:lnTo>
                  <a:lnTo>
                    <a:pt x="519" y="164"/>
                  </a:lnTo>
                  <a:lnTo>
                    <a:pt x="517" y="164"/>
                  </a:lnTo>
                  <a:lnTo>
                    <a:pt x="515" y="166"/>
                  </a:lnTo>
                  <a:lnTo>
                    <a:pt x="513" y="166"/>
                  </a:lnTo>
                  <a:lnTo>
                    <a:pt x="512" y="166"/>
                  </a:lnTo>
                  <a:lnTo>
                    <a:pt x="510" y="168"/>
                  </a:lnTo>
                  <a:lnTo>
                    <a:pt x="508" y="168"/>
                  </a:lnTo>
                  <a:lnTo>
                    <a:pt x="506" y="168"/>
                  </a:lnTo>
                  <a:lnTo>
                    <a:pt x="506" y="170"/>
                  </a:lnTo>
                  <a:lnTo>
                    <a:pt x="506" y="171"/>
                  </a:lnTo>
                  <a:lnTo>
                    <a:pt x="506" y="173"/>
                  </a:lnTo>
                  <a:lnTo>
                    <a:pt x="508" y="175"/>
                  </a:lnTo>
                  <a:lnTo>
                    <a:pt x="508" y="177"/>
                  </a:lnTo>
                  <a:lnTo>
                    <a:pt x="510" y="177"/>
                  </a:lnTo>
                  <a:lnTo>
                    <a:pt x="510" y="179"/>
                  </a:lnTo>
                  <a:lnTo>
                    <a:pt x="512" y="179"/>
                  </a:lnTo>
                  <a:lnTo>
                    <a:pt x="513" y="181"/>
                  </a:lnTo>
                  <a:lnTo>
                    <a:pt x="517" y="182"/>
                  </a:lnTo>
                  <a:lnTo>
                    <a:pt x="519" y="182"/>
                  </a:lnTo>
                  <a:lnTo>
                    <a:pt x="519" y="184"/>
                  </a:lnTo>
                  <a:lnTo>
                    <a:pt x="521" y="184"/>
                  </a:lnTo>
                  <a:lnTo>
                    <a:pt x="521" y="186"/>
                  </a:lnTo>
                  <a:lnTo>
                    <a:pt x="521" y="188"/>
                  </a:lnTo>
                  <a:lnTo>
                    <a:pt x="521" y="190"/>
                  </a:lnTo>
                  <a:lnTo>
                    <a:pt x="521" y="192"/>
                  </a:lnTo>
                  <a:lnTo>
                    <a:pt x="517" y="199"/>
                  </a:lnTo>
                  <a:lnTo>
                    <a:pt x="513" y="206"/>
                  </a:lnTo>
                  <a:lnTo>
                    <a:pt x="512" y="208"/>
                  </a:lnTo>
                  <a:lnTo>
                    <a:pt x="510" y="210"/>
                  </a:lnTo>
                  <a:lnTo>
                    <a:pt x="508" y="212"/>
                  </a:lnTo>
                  <a:lnTo>
                    <a:pt x="508" y="214"/>
                  </a:lnTo>
                  <a:lnTo>
                    <a:pt x="504" y="214"/>
                  </a:lnTo>
                  <a:lnTo>
                    <a:pt x="502" y="214"/>
                  </a:lnTo>
                  <a:lnTo>
                    <a:pt x="500" y="214"/>
                  </a:lnTo>
                  <a:lnTo>
                    <a:pt x="499" y="214"/>
                  </a:lnTo>
                  <a:lnTo>
                    <a:pt x="497" y="214"/>
                  </a:lnTo>
                  <a:lnTo>
                    <a:pt x="493" y="214"/>
                  </a:lnTo>
                  <a:lnTo>
                    <a:pt x="489" y="216"/>
                  </a:lnTo>
                  <a:lnTo>
                    <a:pt x="486" y="218"/>
                  </a:lnTo>
                  <a:lnTo>
                    <a:pt x="484" y="218"/>
                  </a:lnTo>
                  <a:lnTo>
                    <a:pt x="482" y="218"/>
                  </a:lnTo>
                  <a:lnTo>
                    <a:pt x="480" y="218"/>
                  </a:lnTo>
                  <a:lnTo>
                    <a:pt x="478" y="218"/>
                  </a:lnTo>
                  <a:lnTo>
                    <a:pt x="475" y="216"/>
                  </a:lnTo>
                  <a:lnTo>
                    <a:pt x="473" y="214"/>
                  </a:lnTo>
                  <a:lnTo>
                    <a:pt x="471" y="214"/>
                  </a:lnTo>
                  <a:lnTo>
                    <a:pt x="471" y="212"/>
                  </a:lnTo>
                  <a:lnTo>
                    <a:pt x="469" y="212"/>
                  </a:lnTo>
                  <a:lnTo>
                    <a:pt x="469" y="210"/>
                  </a:lnTo>
                  <a:lnTo>
                    <a:pt x="467" y="208"/>
                  </a:lnTo>
                  <a:lnTo>
                    <a:pt x="467" y="205"/>
                  </a:lnTo>
                  <a:lnTo>
                    <a:pt x="465" y="203"/>
                  </a:lnTo>
                  <a:lnTo>
                    <a:pt x="464" y="201"/>
                  </a:lnTo>
                  <a:lnTo>
                    <a:pt x="462" y="201"/>
                  </a:lnTo>
                  <a:lnTo>
                    <a:pt x="462" y="199"/>
                  </a:lnTo>
                  <a:lnTo>
                    <a:pt x="456" y="199"/>
                  </a:lnTo>
                  <a:lnTo>
                    <a:pt x="452" y="199"/>
                  </a:lnTo>
                  <a:lnTo>
                    <a:pt x="451" y="199"/>
                  </a:lnTo>
                  <a:lnTo>
                    <a:pt x="449" y="197"/>
                  </a:lnTo>
                  <a:lnTo>
                    <a:pt x="447" y="197"/>
                  </a:lnTo>
                  <a:lnTo>
                    <a:pt x="445" y="197"/>
                  </a:lnTo>
                  <a:lnTo>
                    <a:pt x="445" y="195"/>
                  </a:lnTo>
                  <a:lnTo>
                    <a:pt x="443" y="195"/>
                  </a:lnTo>
                  <a:lnTo>
                    <a:pt x="441" y="194"/>
                  </a:lnTo>
                  <a:lnTo>
                    <a:pt x="438" y="194"/>
                  </a:lnTo>
                  <a:lnTo>
                    <a:pt x="436" y="192"/>
                  </a:lnTo>
                  <a:lnTo>
                    <a:pt x="434" y="192"/>
                  </a:lnTo>
                  <a:lnTo>
                    <a:pt x="434" y="190"/>
                  </a:lnTo>
                  <a:lnTo>
                    <a:pt x="432" y="190"/>
                  </a:lnTo>
                  <a:lnTo>
                    <a:pt x="430" y="188"/>
                  </a:lnTo>
                  <a:lnTo>
                    <a:pt x="428" y="186"/>
                  </a:lnTo>
                  <a:lnTo>
                    <a:pt x="427" y="184"/>
                  </a:lnTo>
                  <a:lnTo>
                    <a:pt x="427" y="182"/>
                  </a:lnTo>
                  <a:lnTo>
                    <a:pt x="425" y="181"/>
                  </a:lnTo>
                  <a:lnTo>
                    <a:pt x="425" y="179"/>
                  </a:lnTo>
                  <a:lnTo>
                    <a:pt x="423" y="177"/>
                  </a:lnTo>
                  <a:lnTo>
                    <a:pt x="423" y="175"/>
                  </a:lnTo>
                  <a:lnTo>
                    <a:pt x="423" y="173"/>
                  </a:lnTo>
                  <a:lnTo>
                    <a:pt x="421" y="171"/>
                  </a:lnTo>
                  <a:lnTo>
                    <a:pt x="421" y="164"/>
                  </a:lnTo>
                  <a:lnTo>
                    <a:pt x="421" y="155"/>
                  </a:lnTo>
                  <a:lnTo>
                    <a:pt x="419" y="155"/>
                  </a:lnTo>
                  <a:lnTo>
                    <a:pt x="419" y="153"/>
                  </a:lnTo>
                  <a:lnTo>
                    <a:pt x="417" y="153"/>
                  </a:lnTo>
                  <a:lnTo>
                    <a:pt x="414" y="151"/>
                  </a:lnTo>
                  <a:lnTo>
                    <a:pt x="412" y="149"/>
                  </a:lnTo>
                  <a:lnTo>
                    <a:pt x="408" y="147"/>
                  </a:lnTo>
                  <a:lnTo>
                    <a:pt x="406" y="146"/>
                  </a:lnTo>
                  <a:lnTo>
                    <a:pt x="404" y="146"/>
                  </a:lnTo>
                  <a:lnTo>
                    <a:pt x="404" y="144"/>
                  </a:lnTo>
                  <a:lnTo>
                    <a:pt x="404" y="142"/>
                  </a:lnTo>
                  <a:lnTo>
                    <a:pt x="404" y="140"/>
                  </a:lnTo>
                  <a:lnTo>
                    <a:pt x="406" y="138"/>
                  </a:lnTo>
                  <a:lnTo>
                    <a:pt x="408" y="136"/>
                  </a:lnTo>
                  <a:lnTo>
                    <a:pt x="412" y="134"/>
                  </a:lnTo>
                  <a:lnTo>
                    <a:pt x="414" y="133"/>
                  </a:lnTo>
                  <a:lnTo>
                    <a:pt x="414" y="131"/>
                  </a:lnTo>
                  <a:lnTo>
                    <a:pt x="415" y="131"/>
                  </a:lnTo>
                  <a:lnTo>
                    <a:pt x="417" y="129"/>
                  </a:lnTo>
                  <a:lnTo>
                    <a:pt x="419" y="129"/>
                  </a:lnTo>
                  <a:lnTo>
                    <a:pt x="419" y="127"/>
                  </a:lnTo>
                  <a:lnTo>
                    <a:pt x="423" y="127"/>
                  </a:lnTo>
                  <a:lnTo>
                    <a:pt x="425" y="127"/>
                  </a:lnTo>
                  <a:lnTo>
                    <a:pt x="428" y="125"/>
                  </a:lnTo>
                  <a:lnTo>
                    <a:pt x="430" y="125"/>
                  </a:lnTo>
                  <a:lnTo>
                    <a:pt x="432" y="125"/>
                  </a:lnTo>
                  <a:lnTo>
                    <a:pt x="432" y="120"/>
                  </a:lnTo>
                  <a:lnTo>
                    <a:pt x="432" y="116"/>
                  </a:lnTo>
                  <a:close/>
                  <a:moveTo>
                    <a:pt x="373" y="94"/>
                  </a:moveTo>
                  <a:lnTo>
                    <a:pt x="375" y="94"/>
                  </a:lnTo>
                  <a:lnTo>
                    <a:pt x="377" y="92"/>
                  </a:lnTo>
                  <a:lnTo>
                    <a:pt x="379" y="94"/>
                  </a:lnTo>
                  <a:lnTo>
                    <a:pt x="380" y="94"/>
                  </a:lnTo>
                  <a:lnTo>
                    <a:pt x="382" y="94"/>
                  </a:lnTo>
                  <a:lnTo>
                    <a:pt x="384" y="94"/>
                  </a:lnTo>
                  <a:lnTo>
                    <a:pt x="386" y="96"/>
                  </a:lnTo>
                  <a:lnTo>
                    <a:pt x="388" y="96"/>
                  </a:lnTo>
                  <a:lnTo>
                    <a:pt x="390" y="97"/>
                  </a:lnTo>
                  <a:lnTo>
                    <a:pt x="393" y="99"/>
                  </a:lnTo>
                  <a:lnTo>
                    <a:pt x="397" y="101"/>
                  </a:lnTo>
                  <a:lnTo>
                    <a:pt x="399" y="103"/>
                  </a:lnTo>
                  <a:lnTo>
                    <a:pt x="401" y="105"/>
                  </a:lnTo>
                  <a:lnTo>
                    <a:pt x="403" y="107"/>
                  </a:lnTo>
                  <a:lnTo>
                    <a:pt x="406" y="109"/>
                  </a:lnTo>
                  <a:lnTo>
                    <a:pt x="408" y="110"/>
                  </a:lnTo>
                  <a:lnTo>
                    <a:pt x="408" y="112"/>
                  </a:lnTo>
                  <a:lnTo>
                    <a:pt x="410" y="114"/>
                  </a:lnTo>
                  <a:lnTo>
                    <a:pt x="412" y="116"/>
                  </a:lnTo>
                  <a:lnTo>
                    <a:pt x="414" y="118"/>
                  </a:lnTo>
                  <a:lnTo>
                    <a:pt x="414" y="120"/>
                  </a:lnTo>
                  <a:lnTo>
                    <a:pt x="415" y="120"/>
                  </a:lnTo>
                  <a:lnTo>
                    <a:pt x="415" y="121"/>
                  </a:lnTo>
                  <a:lnTo>
                    <a:pt x="414" y="123"/>
                  </a:lnTo>
                  <a:lnTo>
                    <a:pt x="414" y="125"/>
                  </a:lnTo>
                  <a:lnTo>
                    <a:pt x="412" y="125"/>
                  </a:lnTo>
                  <a:lnTo>
                    <a:pt x="412" y="127"/>
                  </a:lnTo>
                  <a:lnTo>
                    <a:pt x="412" y="129"/>
                  </a:lnTo>
                  <a:lnTo>
                    <a:pt x="410" y="129"/>
                  </a:lnTo>
                  <a:lnTo>
                    <a:pt x="410" y="131"/>
                  </a:lnTo>
                  <a:lnTo>
                    <a:pt x="408" y="131"/>
                  </a:lnTo>
                  <a:lnTo>
                    <a:pt x="408" y="133"/>
                  </a:lnTo>
                  <a:lnTo>
                    <a:pt x="406" y="133"/>
                  </a:lnTo>
                  <a:lnTo>
                    <a:pt x="404" y="133"/>
                  </a:lnTo>
                  <a:lnTo>
                    <a:pt x="403" y="133"/>
                  </a:lnTo>
                  <a:lnTo>
                    <a:pt x="401" y="133"/>
                  </a:lnTo>
                  <a:lnTo>
                    <a:pt x="399" y="133"/>
                  </a:lnTo>
                  <a:lnTo>
                    <a:pt x="397" y="133"/>
                  </a:lnTo>
                  <a:lnTo>
                    <a:pt x="393" y="131"/>
                  </a:lnTo>
                  <a:lnTo>
                    <a:pt x="391" y="131"/>
                  </a:lnTo>
                  <a:lnTo>
                    <a:pt x="390" y="129"/>
                  </a:lnTo>
                  <a:lnTo>
                    <a:pt x="388" y="127"/>
                  </a:lnTo>
                  <a:lnTo>
                    <a:pt x="386" y="127"/>
                  </a:lnTo>
                  <a:lnTo>
                    <a:pt x="384" y="125"/>
                  </a:lnTo>
                  <a:lnTo>
                    <a:pt x="382" y="123"/>
                  </a:lnTo>
                  <a:lnTo>
                    <a:pt x="380" y="121"/>
                  </a:lnTo>
                  <a:lnTo>
                    <a:pt x="379" y="118"/>
                  </a:lnTo>
                  <a:lnTo>
                    <a:pt x="375" y="116"/>
                  </a:lnTo>
                  <a:lnTo>
                    <a:pt x="375" y="112"/>
                  </a:lnTo>
                  <a:lnTo>
                    <a:pt x="373" y="110"/>
                  </a:lnTo>
                  <a:lnTo>
                    <a:pt x="371" y="109"/>
                  </a:lnTo>
                  <a:lnTo>
                    <a:pt x="369" y="107"/>
                  </a:lnTo>
                  <a:lnTo>
                    <a:pt x="369" y="105"/>
                  </a:lnTo>
                  <a:lnTo>
                    <a:pt x="369" y="103"/>
                  </a:lnTo>
                  <a:lnTo>
                    <a:pt x="367" y="101"/>
                  </a:lnTo>
                  <a:lnTo>
                    <a:pt x="367" y="99"/>
                  </a:lnTo>
                  <a:lnTo>
                    <a:pt x="367" y="97"/>
                  </a:lnTo>
                  <a:lnTo>
                    <a:pt x="367" y="96"/>
                  </a:lnTo>
                  <a:lnTo>
                    <a:pt x="369" y="94"/>
                  </a:lnTo>
                  <a:lnTo>
                    <a:pt x="371" y="94"/>
                  </a:lnTo>
                  <a:lnTo>
                    <a:pt x="373" y="94"/>
                  </a:lnTo>
                  <a:close/>
                  <a:moveTo>
                    <a:pt x="539" y="203"/>
                  </a:moveTo>
                  <a:lnTo>
                    <a:pt x="539" y="201"/>
                  </a:lnTo>
                  <a:lnTo>
                    <a:pt x="539" y="199"/>
                  </a:lnTo>
                  <a:lnTo>
                    <a:pt x="539" y="197"/>
                  </a:lnTo>
                  <a:lnTo>
                    <a:pt x="541" y="195"/>
                  </a:lnTo>
                  <a:lnTo>
                    <a:pt x="541" y="194"/>
                  </a:lnTo>
                  <a:lnTo>
                    <a:pt x="541" y="192"/>
                  </a:lnTo>
                  <a:lnTo>
                    <a:pt x="543" y="192"/>
                  </a:lnTo>
                  <a:lnTo>
                    <a:pt x="543" y="190"/>
                  </a:lnTo>
                  <a:lnTo>
                    <a:pt x="541" y="184"/>
                  </a:lnTo>
                  <a:lnTo>
                    <a:pt x="541" y="179"/>
                  </a:lnTo>
                  <a:lnTo>
                    <a:pt x="541" y="177"/>
                  </a:lnTo>
                  <a:lnTo>
                    <a:pt x="543" y="175"/>
                  </a:lnTo>
                  <a:lnTo>
                    <a:pt x="543" y="173"/>
                  </a:lnTo>
                  <a:lnTo>
                    <a:pt x="543" y="171"/>
                  </a:lnTo>
                  <a:lnTo>
                    <a:pt x="545" y="170"/>
                  </a:lnTo>
                  <a:lnTo>
                    <a:pt x="545" y="168"/>
                  </a:lnTo>
                  <a:lnTo>
                    <a:pt x="547" y="168"/>
                  </a:lnTo>
                  <a:lnTo>
                    <a:pt x="547" y="166"/>
                  </a:lnTo>
                  <a:lnTo>
                    <a:pt x="548" y="166"/>
                  </a:lnTo>
                  <a:lnTo>
                    <a:pt x="550" y="166"/>
                  </a:lnTo>
                  <a:lnTo>
                    <a:pt x="552" y="166"/>
                  </a:lnTo>
                  <a:lnTo>
                    <a:pt x="552" y="168"/>
                  </a:lnTo>
                  <a:lnTo>
                    <a:pt x="554" y="168"/>
                  </a:lnTo>
                  <a:lnTo>
                    <a:pt x="556" y="170"/>
                  </a:lnTo>
                  <a:lnTo>
                    <a:pt x="556" y="171"/>
                  </a:lnTo>
                  <a:lnTo>
                    <a:pt x="558" y="171"/>
                  </a:lnTo>
                  <a:lnTo>
                    <a:pt x="558" y="173"/>
                  </a:lnTo>
                  <a:lnTo>
                    <a:pt x="558" y="171"/>
                  </a:lnTo>
                  <a:lnTo>
                    <a:pt x="560" y="170"/>
                  </a:lnTo>
                  <a:lnTo>
                    <a:pt x="560" y="168"/>
                  </a:lnTo>
                  <a:lnTo>
                    <a:pt x="561" y="164"/>
                  </a:lnTo>
                  <a:lnTo>
                    <a:pt x="561" y="162"/>
                  </a:lnTo>
                  <a:lnTo>
                    <a:pt x="563" y="162"/>
                  </a:lnTo>
                  <a:lnTo>
                    <a:pt x="563" y="160"/>
                  </a:lnTo>
                  <a:lnTo>
                    <a:pt x="565" y="160"/>
                  </a:lnTo>
                  <a:lnTo>
                    <a:pt x="565" y="158"/>
                  </a:lnTo>
                  <a:lnTo>
                    <a:pt x="567" y="158"/>
                  </a:lnTo>
                  <a:lnTo>
                    <a:pt x="569" y="158"/>
                  </a:lnTo>
                  <a:lnTo>
                    <a:pt x="571" y="158"/>
                  </a:lnTo>
                  <a:lnTo>
                    <a:pt x="572" y="158"/>
                  </a:lnTo>
                  <a:lnTo>
                    <a:pt x="574" y="158"/>
                  </a:lnTo>
                  <a:lnTo>
                    <a:pt x="574" y="160"/>
                  </a:lnTo>
                  <a:lnTo>
                    <a:pt x="576" y="160"/>
                  </a:lnTo>
                  <a:lnTo>
                    <a:pt x="576" y="162"/>
                  </a:lnTo>
                  <a:lnTo>
                    <a:pt x="578" y="164"/>
                  </a:lnTo>
                  <a:lnTo>
                    <a:pt x="578" y="166"/>
                  </a:lnTo>
                  <a:lnTo>
                    <a:pt x="578" y="168"/>
                  </a:lnTo>
                  <a:lnTo>
                    <a:pt x="576" y="171"/>
                  </a:lnTo>
                  <a:lnTo>
                    <a:pt x="576" y="173"/>
                  </a:lnTo>
                  <a:lnTo>
                    <a:pt x="574" y="179"/>
                  </a:lnTo>
                  <a:lnTo>
                    <a:pt x="574" y="184"/>
                  </a:lnTo>
                  <a:lnTo>
                    <a:pt x="574" y="188"/>
                  </a:lnTo>
                  <a:lnTo>
                    <a:pt x="574" y="190"/>
                  </a:lnTo>
                  <a:lnTo>
                    <a:pt x="576" y="190"/>
                  </a:lnTo>
                  <a:lnTo>
                    <a:pt x="578" y="190"/>
                  </a:lnTo>
                  <a:lnTo>
                    <a:pt x="580" y="190"/>
                  </a:lnTo>
                  <a:lnTo>
                    <a:pt x="582" y="188"/>
                  </a:lnTo>
                  <a:lnTo>
                    <a:pt x="584" y="186"/>
                  </a:lnTo>
                  <a:lnTo>
                    <a:pt x="585" y="184"/>
                  </a:lnTo>
                  <a:lnTo>
                    <a:pt x="587" y="184"/>
                  </a:lnTo>
                  <a:lnTo>
                    <a:pt x="589" y="182"/>
                  </a:lnTo>
                  <a:lnTo>
                    <a:pt x="591" y="182"/>
                  </a:lnTo>
                  <a:lnTo>
                    <a:pt x="593" y="182"/>
                  </a:lnTo>
                  <a:lnTo>
                    <a:pt x="595" y="182"/>
                  </a:lnTo>
                  <a:lnTo>
                    <a:pt x="597" y="182"/>
                  </a:lnTo>
                  <a:lnTo>
                    <a:pt x="597" y="184"/>
                  </a:lnTo>
                  <a:lnTo>
                    <a:pt x="598" y="184"/>
                  </a:lnTo>
                  <a:lnTo>
                    <a:pt x="600" y="186"/>
                  </a:lnTo>
                  <a:lnTo>
                    <a:pt x="602" y="190"/>
                  </a:lnTo>
                  <a:lnTo>
                    <a:pt x="604" y="192"/>
                  </a:lnTo>
                  <a:lnTo>
                    <a:pt x="606" y="194"/>
                  </a:lnTo>
                  <a:lnTo>
                    <a:pt x="606" y="195"/>
                  </a:lnTo>
                  <a:lnTo>
                    <a:pt x="606" y="197"/>
                  </a:lnTo>
                  <a:lnTo>
                    <a:pt x="604" y="199"/>
                  </a:lnTo>
                  <a:lnTo>
                    <a:pt x="604" y="201"/>
                  </a:lnTo>
                  <a:lnTo>
                    <a:pt x="604" y="203"/>
                  </a:lnTo>
                  <a:lnTo>
                    <a:pt x="602" y="205"/>
                  </a:lnTo>
                  <a:lnTo>
                    <a:pt x="602" y="206"/>
                  </a:lnTo>
                  <a:lnTo>
                    <a:pt x="604" y="206"/>
                  </a:lnTo>
                  <a:lnTo>
                    <a:pt x="606" y="208"/>
                  </a:lnTo>
                  <a:lnTo>
                    <a:pt x="608" y="208"/>
                  </a:lnTo>
                  <a:lnTo>
                    <a:pt x="611" y="208"/>
                  </a:lnTo>
                  <a:lnTo>
                    <a:pt x="615" y="208"/>
                  </a:lnTo>
                  <a:lnTo>
                    <a:pt x="617" y="208"/>
                  </a:lnTo>
                  <a:lnTo>
                    <a:pt x="619" y="208"/>
                  </a:lnTo>
                  <a:lnTo>
                    <a:pt x="621" y="208"/>
                  </a:lnTo>
                  <a:lnTo>
                    <a:pt x="622" y="208"/>
                  </a:lnTo>
                  <a:lnTo>
                    <a:pt x="624" y="208"/>
                  </a:lnTo>
                  <a:lnTo>
                    <a:pt x="624" y="210"/>
                  </a:lnTo>
                  <a:lnTo>
                    <a:pt x="626" y="210"/>
                  </a:lnTo>
                  <a:lnTo>
                    <a:pt x="626" y="214"/>
                  </a:lnTo>
                  <a:lnTo>
                    <a:pt x="626" y="218"/>
                  </a:lnTo>
                  <a:lnTo>
                    <a:pt x="626" y="219"/>
                  </a:lnTo>
                  <a:lnTo>
                    <a:pt x="626" y="223"/>
                  </a:lnTo>
                  <a:lnTo>
                    <a:pt x="626" y="225"/>
                  </a:lnTo>
                  <a:lnTo>
                    <a:pt x="626" y="227"/>
                  </a:lnTo>
                  <a:lnTo>
                    <a:pt x="626" y="231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4" y="236"/>
                  </a:lnTo>
                  <a:lnTo>
                    <a:pt x="622" y="238"/>
                  </a:lnTo>
                  <a:lnTo>
                    <a:pt x="622" y="240"/>
                  </a:lnTo>
                  <a:lnTo>
                    <a:pt x="621" y="242"/>
                  </a:lnTo>
                  <a:lnTo>
                    <a:pt x="619" y="243"/>
                  </a:lnTo>
                  <a:lnTo>
                    <a:pt x="619" y="245"/>
                  </a:lnTo>
                  <a:lnTo>
                    <a:pt x="617" y="245"/>
                  </a:lnTo>
                  <a:lnTo>
                    <a:pt x="615" y="247"/>
                  </a:lnTo>
                  <a:lnTo>
                    <a:pt x="613" y="249"/>
                  </a:lnTo>
                  <a:lnTo>
                    <a:pt x="611" y="251"/>
                  </a:lnTo>
                  <a:lnTo>
                    <a:pt x="609" y="251"/>
                  </a:lnTo>
                  <a:lnTo>
                    <a:pt x="608" y="251"/>
                  </a:lnTo>
                  <a:lnTo>
                    <a:pt x="606" y="253"/>
                  </a:lnTo>
                  <a:lnTo>
                    <a:pt x="604" y="253"/>
                  </a:lnTo>
                  <a:lnTo>
                    <a:pt x="602" y="253"/>
                  </a:lnTo>
                  <a:lnTo>
                    <a:pt x="600" y="253"/>
                  </a:lnTo>
                  <a:lnTo>
                    <a:pt x="598" y="253"/>
                  </a:lnTo>
                  <a:lnTo>
                    <a:pt x="597" y="253"/>
                  </a:lnTo>
                  <a:lnTo>
                    <a:pt x="595" y="253"/>
                  </a:lnTo>
                  <a:lnTo>
                    <a:pt x="593" y="253"/>
                  </a:lnTo>
                  <a:lnTo>
                    <a:pt x="591" y="253"/>
                  </a:lnTo>
                  <a:lnTo>
                    <a:pt x="589" y="255"/>
                  </a:lnTo>
                  <a:lnTo>
                    <a:pt x="587" y="255"/>
                  </a:lnTo>
                  <a:lnTo>
                    <a:pt x="582" y="256"/>
                  </a:lnTo>
                  <a:lnTo>
                    <a:pt x="576" y="258"/>
                  </a:lnTo>
                  <a:lnTo>
                    <a:pt x="574" y="260"/>
                  </a:lnTo>
                  <a:lnTo>
                    <a:pt x="571" y="260"/>
                  </a:lnTo>
                  <a:lnTo>
                    <a:pt x="569" y="260"/>
                  </a:lnTo>
                  <a:lnTo>
                    <a:pt x="565" y="260"/>
                  </a:lnTo>
                  <a:lnTo>
                    <a:pt x="563" y="262"/>
                  </a:lnTo>
                  <a:lnTo>
                    <a:pt x="561" y="262"/>
                  </a:lnTo>
                  <a:lnTo>
                    <a:pt x="558" y="262"/>
                  </a:lnTo>
                  <a:lnTo>
                    <a:pt x="556" y="262"/>
                  </a:lnTo>
                  <a:lnTo>
                    <a:pt x="552" y="264"/>
                  </a:lnTo>
                  <a:lnTo>
                    <a:pt x="550" y="266"/>
                  </a:lnTo>
                  <a:lnTo>
                    <a:pt x="545" y="269"/>
                  </a:lnTo>
                  <a:lnTo>
                    <a:pt x="541" y="273"/>
                  </a:lnTo>
                  <a:lnTo>
                    <a:pt x="539" y="275"/>
                  </a:lnTo>
                  <a:lnTo>
                    <a:pt x="537" y="275"/>
                  </a:lnTo>
                  <a:lnTo>
                    <a:pt x="536" y="277"/>
                  </a:lnTo>
                  <a:lnTo>
                    <a:pt x="534" y="277"/>
                  </a:lnTo>
                  <a:lnTo>
                    <a:pt x="530" y="277"/>
                  </a:lnTo>
                  <a:lnTo>
                    <a:pt x="530" y="279"/>
                  </a:lnTo>
                  <a:lnTo>
                    <a:pt x="528" y="279"/>
                  </a:lnTo>
                  <a:lnTo>
                    <a:pt x="526" y="277"/>
                  </a:lnTo>
                  <a:lnTo>
                    <a:pt x="524" y="277"/>
                  </a:lnTo>
                  <a:lnTo>
                    <a:pt x="523" y="277"/>
                  </a:lnTo>
                  <a:lnTo>
                    <a:pt x="519" y="277"/>
                  </a:lnTo>
                  <a:lnTo>
                    <a:pt x="517" y="277"/>
                  </a:lnTo>
                  <a:lnTo>
                    <a:pt x="515" y="275"/>
                  </a:lnTo>
                  <a:lnTo>
                    <a:pt x="513" y="275"/>
                  </a:lnTo>
                  <a:lnTo>
                    <a:pt x="512" y="273"/>
                  </a:lnTo>
                  <a:lnTo>
                    <a:pt x="510" y="271"/>
                  </a:lnTo>
                  <a:lnTo>
                    <a:pt x="510" y="269"/>
                  </a:lnTo>
                  <a:lnTo>
                    <a:pt x="510" y="267"/>
                  </a:lnTo>
                  <a:lnTo>
                    <a:pt x="510" y="266"/>
                  </a:lnTo>
                  <a:lnTo>
                    <a:pt x="512" y="266"/>
                  </a:lnTo>
                  <a:lnTo>
                    <a:pt x="512" y="264"/>
                  </a:lnTo>
                  <a:lnTo>
                    <a:pt x="513" y="262"/>
                  </a:lnTo>
                  <a:lnTo>
                    <a:pt x="513" y="260"/>
                  </a:lnTo>
                  <a:lnTo>
                    <a:pt x="515" y="258"/>
                  </a:lnTo>
                  <a:lnTo>
                    <a:pt x="517" y="255"/>
                  </a:lnTo>
                  <a:lnTo>
                    <a:pt x="519" y="255"/>
                  </a:lnTo>
                  <a:lnTo>
                    <a:pt x="519" y="253"/>
                  </a:lnTo>
                  <a:lnTo>
                    <a:pt x="519" y="249"/>
                  </a:lnTo>
                  <a:lnTo>
                    <a:pt x="519" y="245"/>
                  </a:lnTo>
                  <a:lnTo>
                    <a:pt x="521" y="242"/>
                  </a:lnTo>
                  <a:lnTo>
                    <a:pt x="521" y="240"/>
                  </a:lnTo>
                  <a:lnTo>
                    <a:pt x="523" y="236"/>
                  </a:lnTo>
                  <a:lnTo>
                    <a:pt x="523" y="234"/>
                  </a:lnTo>
                  <a:lnTo>
                    <a:pt x="524" y="231"/>
                  </a:lnTo>
                  <a:lnTo>
                    <a:pt x="526" y="229"/>
                  </a:lnTo>
                  <a:lnTo>
                    <a:pt x="528" y="227"/>
                  </a:lnTo>
                  <a:lnTo>
                    <a:pt x="530" y="225"/>
                  </a:lnTo>
                  <a:lnTo>
                    <a:pt x="532" y="223"/>
                  </a:lnTo>
                  <a:lnTo>
                    <a:pt x="534" y="221"/>
                  </a:lnTo>
                  <a:lnTo>
                    <a:pt x="537" y="219"/>
                  </a:lnTo>
                  <a:lnTo>
                    <a:pt x="541" y="218"/>
                  </a:lnTo>
                  <a:lnTo>
                    <a:pt x="541" y="212"/>
                  </a:lnTo>
                  <a:lnTo>
                    <a:pt x="539" y="206"/>
                  </a:lnTo>
                  <a:lnTo>
                    <a:pt x="539" y="205"/>
                  </a:lnTo>
                  <a:lnTo>
                    <a:pt x="539" y="203"/>
                  </a:lnTo>
                  <a:close/>
                  <a:moveTo>
                    <a:pt x="366" y="136"/>
                  </a:moveTo>
                  <a:lnTo>
                    <a:pt x="367" y="136"/>
                  </a:lnTo>
                  <a:lnTo>
                    <a:pt x="369" y="136"/>
                  </a:lnTo>
                  <a:lnTo>
                    <a:pt x="369" y="140"/>
                  </a:lnTo>
                  <a:lnTo>
                    <a:pt x="369" y="142"/>
                  </a:lnTo>
                  <a:lnTo>
                    <a:pt x="369" y="144"/>
                  </a:lnTo>
                  <a:lnTo>
                    <a:pt x="367" y="144"/>
                  </a:lnTo>
                  <a:lnTo>
                    <a:pt x="367" y="146"/>
                  </a:lnTo>
                  <a:lnTo>
                    <a:pt x="366" y="146"/>
                  </a:lnTo>
                  <a:lnTo>
                    <a:pt x="364" y="144"/>
                  </a:lnTo>
                  <a:lnTo>
                    <a:pt x="364" y="140"/>
                  </a:lnTo>
                  <a:lnTo>
                    <a:pt x="364" y="138"/>
                  </a:lnTo>
                  <a:lnTo>
                    <a:pt x="364" y="136"/>
                  </a:lnTo>
                  <a:lnTo>
                    <a:pt x="366" y="136"/>
                  </a:lnTo>
                  <a:close/>
                  <a:moveTo>
                    <a:pt x="373" y="146"/>
                  </a:moveTo>
                  <a:lnTo>
                    <a:pt x="373" y="146"/>
                  </a:lnTo>
                  <a:lnTo>
                    <a:pt x="375" y="146"/>
                  </a:lnTo>
                  <a:lnTo>
                    <a:pt x="377" y="147"/>
                  </a:lnTo>
                  <a:lnTo>
                    <a:pt x="377" y="149"/>
                  </a:lnTo>
                  <a:lnTo>
                    <a:pt x="377" y="151"/>
                  </a:lnTo>
                  <a:lnTo>
                    <a:pt x="375" y="151"/>
                  </a:lnTo>
                  <a:lnTo>
                    <a:pt x="373" y="151"/>
                  </a:lnTo>
                  <a:lnTo>
                    <a:pt x="371" y="151"/>
                  </a:lnTo>
                  <a:lnTo>
                    <a:pt x="369" y="151"/>
                  </a:lnTo>
                  <a:lnTo>
                    <a:pt x="369" y="149"/>
                  </a:lnTo>
                  <a:lnTo>
                    <a:pt x="369" y="147"/>
                  </a:lnTo>
                  <a:lnTo>
                    <a:pt x="371" y="146"/>
                  </a:lnTo>
                  <a:lnTo>
                    <a:pt x="373" y="146"/>
                  </a:lnTo>
                  <a:close/>
                  <a:moveTo>
                    <a:pt x="379" y="127"/>
                  </a:moveTo>
                  <a:lnTo>
                    <a:pt x="380" y="127"/>
                  </a:lnTo>
                  <a:lnTo>
                    <a:pt x="382" y="127"/>
                  </a:lnTo>
                  <a:lnTo>
                    <a:pt x="384" y="129"/>
                  </a:lnTo>
                  <a:lnTo>
                    <a:pt x="384" y="131"/>
                  </a:lnTo>
                  <a:lnTo>
                    <a:pt x="384" y="133"/>
                  </a:lnTo>
                  <a:lnTo>
                    <a:pt x="382" y="133"/>
                  </a:lnTo>
                  <a:lnTo>
                    <a:pt x="380" y="133"/>
                  </a:lnTo>
                  <a:lnTo>
                    <a:pt x="379" y="133"/>
                  </a:lnTo>
                  <a:lnTo>
                    <a:pt x="375" y="133"/>
                  </a:lnTo>
                  <a:lnTo>
                    <a:pt x="373" y="133"/>
                  </a:lnTo>
                  <a:lnTo>
                    <a:pt x="371" y="133"/>
                  </a:lnTo>
                  <a:lnTo>
                    <a:pt x="371" y="131"/>
                  </a:lnTo>
                  <a:lnTo>
                    <a:pt x="371" y="129"/>
                  </a:lnTo>
                  <a:lnTo>
                    <a:pt x="373" y="127"/>
                  </a:lnTo>
                  <a:lnTo>
                    <a:pt x="375" y="127"/>
                  </a:lnTo>
                  <a:lnTo>
                    <a:pt x="379" y="127"/>
                  </a:lnTo>
                  <a:close/>
                  <a:moveTo>
                    <a:pt x="384" y="147"/>
                  </a:moveTo>
                  <a:lnTo>
                    <a:pt x="386" y="147"/>
                  </a:lnTo>
                  <a:lnTo>
                    <a:pt x="386" y="149"/>
                  </a:lnTo>
                  <a:lnTo>
                    <a:pt x="388" y="149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6" y="153"/>
                  </a:lnTo>
                  <a:lnTo>
                    <a:pt x="384" y="155"/>
                  </a:lnTo>
                  <a:lnTo>
                    <a:pt x="382" y="155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9"/>
                  </a:lnTo>
                  <a:lnTo>
                    <a:pt x="382" y="149"/>
                  </a:lnTo>
                  <a:lnTo>
                    <a:pt x="382" y="147"/>
                  </a:lnTo>
                  <a:lnTo>
                    <a:pt x="384" y="147"/>
                  </a:lnTo>
                  <a:close/>
                  <a:moveTo>
                    <a:pt x="397" y="149"/>
                  </a:moveTo>
                  <a:lnTo>
                    <a:pt x="397" y="149"/>
                  </a:lnTo>
                  <a:lnTo>
                    <a:pt x="399" y="149"/>
                  </a:lnTo>
                  <a:lnTo>
                    <a:pt x="399" y="151"/>
                  </a:lnTo>
                  <a:lnTo>
                    <a:pt x="401" y="151"/>
                  </a:lnTo>
                  <a:lnTo>
                    <a:pt x="401" y="153"/>
                  </a:lnTo>
                  <a:lnTo>
                    <a:pt x="401" y="155"/>
                  </a:lnTo>
                  <a:lnTo>
                    <a:pt x="401" y="157"/>
                  </a:lnTo>
                  <a:lnTo>
                    <a:pt x="401" y="158"/>
                  </a:lnTo>
                  <a:lnTo>
                    <a:pt x="399" y="158"/>
                  </a:lnTo>
                  <a:lnTo>
                    <a:pt x="397" y="160"/>
                  </a:lnTo>
                  <a:lnTo>
                    <a:pt x="395" y="160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93" y="157"/>
                  </a:lnTo>
                  <a:lnTo>
                    <a:pt x="393" y="155"/>
                  </a:lnTo>
                  <a:lnTo>
                    <a:pt x="393" y="153"/>
                  </a:lnTo>
                  <a:lnTo>
                    <a:pt x="393" y="151"/>
                  </a:lnTo>
                  <a:lnTo>
                    <a:pt x="395" y="151"/>
                  </a:lnTo>
                  <a:lnTo>
                    <a:pt x="395" y="149"/>
                  </a:lnTo>
                  <a:lnTo>
                    <a:pt x="397" y="149"/>
                  </a:lnTo>
                  <a:close/>
                  <a:moveTo>
                    <a:pt x="489" y="59"/>
                  </a:moveTo>
                  <a:lnTo>
                    <a:pt x="491" y="59"/>
                  </a:lnTo>
                  <a:lnTo>
                    <a:pt x="493" y="59"/>
                  </a:lnTo>
                  <a:lnTo>
                    <a:pt x="493" y="61"/>
                  </a:lnTo>
                  <a:lnTo>
                    <a:pt x="493" y="62"/>
                  </a:lnTo>
                  <a:lnTo>
                    <a:pt x="493" y="64"/>
                  </a:lnTo>
                  <a:lnTo>
                    <a:pt x="493" y="66"/>
                  </a:lnTo>
                  <a:lnTo>
                    <a:pt x="491" y="66"/>
                  </a:lnTo>
                  <a:lnTo>
                    <a:pt x="489" y="66"/>
                  </a:lnTo>
                  <a:lnTo>
                    <a:pt x="488" y="66"/>
                  </a:lnTo>
                  <a:lnTo>
                    <a:pt x="488" y="64"/>
                  </a:lnTo>
                  <a:lnTo>
                    <a:pt x="488" y="62"/>
                  </a:lnTo>
                  <a:lnTo>
                    <a:pt x="488" y="61"/>
                  </a:lnTo>
                  <a:lnTo>
                    <a:pt x="488" y="59"/>
                  </a:lnTo>
                  <a:lnTo>
                    <a:pt x="489" y="59"/>
                  </a:lnTo>
                  <a:close/>
                  <a:moveTo>
                    <a:pt x="421" y="7"/>
                  </a:moveTo>
                  <a:lnTo>
                    <a:pt x="421" y="7"/>
                  </a:lnTo>
                  <a:lnTo>
                    <a:pt x="423" y="7"/>
                  </a:lnTo>
                  <a:lnTo>
                    <a:pt x="423" y="9"/>
                  </a:lnTo>
                  <a:lnTo>
                    <a:pt x="425" y="11"/>
                  </a:lnTo>
                  <a:lnTo>
                    <a:pt x="425" y="12"/>
                  </a:lnTo>
                  <a:lnTo>
                    <a:pt x="423" y="12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19" y="14"/>
                  </a:lnTo>
                  <a:lnTo>
                    <a:pt x="417" y="14"/>
                  </a:lnTo>
                  <a:lnTo>
                    <a:pt x="417" y="12"/>
                  </a:lnTo>
                  <a:lnTo>
                    <a:pt x="417" y="11"/>
                  </a:lnTo>
                  <a:lnTo>
                    <a:pt x="417" y="9"/>
                  </a:lnTo>
                  <a:lnTo>
                    <a:pt x="419" y="7"/>
                  </a:lnTo>
                  <a:lnTo>
                    <a:pt x="421" y="7"/>
                  </a:lnTo>
                  <a:close/>
                  <a:moveTo>
                    <a:pt x="379" y="1"/>
                  </a:moveTo>
                  <a:lnTo>
                    <a:pt x="382" y="1"/>
                  </a:lnTo>
                  <a:lnTo>
                    <a:pt x="384" y="1"/>
                  </a:lnTo>
                  <a:lnTo>
                    <a:pt x="386" y="3"/>
                  </a:lnTo>
                  <a:lnTo>
                    <a:pt x="386" y="5"/>
                  </a:lnTo>
                  <a:lnTo>
                    <a:pt x="386" y="7"/>
                  </a:lnTo>
                  <a:lnTo>
                    <a:pt x="384" y="9"/>
                  </a:lnTo>
                  <a:lnTo>
                    <a:pt x="380" y="9"/>
                  </a:lnTo>
                  <a:lnTo>
                    <a:pt x="377" y="9"/>
                  </a:lnTo>
                  <a:lnTo>
                    <a:pt x="375" y="9"/>
                  </a:lnTo>
                  <a:lnTo>
                    <a:pt x="373" y="7"/>
                  </a:lnTo>
                  <a:lnTo>
                    <a:pt x="371" y="7"/>
                  </a:lnTo>
                  <a:lnTo>
                    <a:pt x="371" y="5"/>
                  </a:lnTo>
                  <a:lnTo>
                    <a:pt x="371" y="3"/>
                  </a:lnTo>
                  <a:lnTo>
                    <a:pt x="373" y="3"/>
                  </a:lnTo>
                  <a:lnTo>
                    <a:pt x="377" y="1"/>
                  </a:lnTo>
                  <a:lnTo>
                    <a:pt x="379" y="1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5" name="Freeform 28"/>
            <p:cNvSpPr>
              <a:spLocks/>
            </p:cNvSpPr>
            <p:nvPr/>
          </p:nvSpPr>
          <p:spPr bwMode="auto">
            <a:xfrm>
              <a:off x="5824730" y="2990135"/>
              <a:ext cx="1174341" cy="1769039"/>
            </a:xfrm>
            <a:custGeom>
              <a:avLst/>
              <a:gdLst>
                <a:gd name="T0" fmla="*/ 1308465991 w 676"/>
                <a:gd name="T1" fmla="*/ 2147483647 h 940"/>
                <a:gd name="T2" fmla="*/ 1382289626 w 676"/>
                <a:gd name="T3" fmla="*/ 2147483647 h 940"/>
                <a:gd name="T4" fmla="*/ 1463749949 w 676"/>
                <a:gd name="T5" fmla="*/ 2147483647 h 940"/>
                <a:gd name="T6" fmla="*/ 1542665288 w 676"/>
                <a:gd name="T7" fmla="*/ 2147483647 h 940"/>
                <a:gd name="T8" fmla="*/ 1496843422 w 676"/>
                <a:gd name="T9" fmla="*/ 2147483647 h 940"/>
                <a:gd name="T10" fmla="*/ 1496843422 w 676"/>
                <a:gd name="T11" fmla="*/ 2147483647 h 940"/>
                <a:gd name="T12" fmla="*/ 1514663519 w 676"/>
                <a:gd name="T13" fmla="*/ 2147483647 h 940"/>
                <a:gd name="T14" fmla="*/ 1445931589 w 676"/>
                <a:gd name="T15" fmla="*/ 2147483647 h 940"/>
                <a:gd name="T16" fmla="*/ 1547756993 w 676"/>
                <a:gd name="T17" fmla="*/ 2073398799 h 940"/>
                <a:gd name="T18" fmla="*/ 1591032138 w 676"/>
                <a:gd name="T19" fmla="*/ 1921031415 h 940"/>
                <a:gd name="T20" fmla="*/ 1580850466 w 676"/>
                <a:gd name="T21" fmla="*/ 1649158421 h 940"/>
                <a:gd name="T22" fmla="*/ 1575758761 w 676"/>
                <a:gd name="T23" fmla="*/ 1598370077 h 940"/>
                <a:gd name="T24" fmla="*/ 1585942170 w 676"/>
                <a:gd name="T25" fmla="*/ 1484839206 h 940"/>
                <a:gd name="T26" fmla="*/ 1720861047 w 676"/>
                <a:gd name="T27" fmla="*/ 1422100442 h 940"/>
                <a:gd name="T28" fmla="*/ 1659765805 w 676"/>
                <a:gd name="T29" fmla="*/ 1368323552 h 940"/>
                <a:gd name="T30" fmla="*/ 1542665288 w 676"/>
                <a:gd name="T31" fmla="*/ 1350397922 h 940"/>
                <a:gd name="T32" fmla="*/ 1491751718 w 676"/>
                <a:gd name="T33" fmla="*/ 1305584789 h 940"/>
                <a:gd name="T34" fmla="*/ 1509571815 w 676"/>
                <a:gd name="T35" fmla="*/ 1218943303 h 940"/>
                <a:gd name="T36" fmla="*/ 1542665288 w 676"/>
                <a:gd name="T37" fmla="*/ 997860534 h 940"/>
                <a:gd name="T38" fmla="*/ 1491751718 w 676"/>
                <a:gd name="T39" fmla="*/ 770802321 h 940"/>
                <a:gd name="T40" fmla="*/ 1435748180 w 676"/>
                <a:gd name="T41" fmla="*/ 717025431 h 940"/>
                <a:gd name="T42" fmla="*/ 1514663519 w 676"/>
                <a:gd name="T43" fmla="*/ 472041705 h 940"/>
                <a:gd name="T44" fmla="*/ 1440839885 w 676"/>
                <a:gd name="T45" fmla="*/ 158344064 h 940"/>
                <a:gd name="T46" fmla="*/ 1420474804 w 676"/>
                <a:gd name="T47" fmla="*/ 86641515 h 940"/>
                <a:gd name="T48" fmla="*/ 1387381330 w 676"/>
                <a:gd name="T49" fmla="*/ 131454678 h 940"/>
                <a:gd name="T50" fmla="*/ 1298282582 w 676"/>
                <a:gd name="T51" fmla="*/ 125479468 h 940"/>
                <a:gd name="T52" fmla="*/ 1196457179 w 676"/>
                <a:gd name="T53" fmla="*/ 146393644 h 940"/>
                <a:gd name="T54" fmla="*/ 1013169715 w 676"/>
                <a:gd name="T55" fmla="*/ 20914183 h 940"/>
                <a:gd name="T56" fmla="*/ 865522228 w 676"/>
                <a:gd name="T57" fmla="*/ 47801694 h 940"/>
                <a:gd name="T58" fmla="*/ 582954344 w 676"/>
                <a:gd name="T59" fmla="*/ 176267812 h 940"/>
                <a:gd name="T60" fmla="*/ 575317656 w 676"/>
                <a:gd name="T61" fmla="*/ 280834986 h 940"/>
                <a:gd name="T62" fmla="*/ 414941886 w 676"/>
                <a:gd name="T63" fmla="*/ 379425009 h 940"/>
                <a:gd name="T64" fmla="*/ 236746126 w 676"/>
                <a:gd name="T65" fmla="*/ 660261877 h 940"/>
                <a:gd name="T66" fmla="*/ 58550286 w 676"/>
                <a:gd name="T67" fmla="*/ 809642126 h 940"/>
                <a:gd name="T68" fmla="*/ 0 w 676"/>
                <a:gd name="T69" fmla="*/ 1018774710 h 940"/>
                <a:gd name="T70" fmla="*/ 10183412 w 676"/>
                <a:gd name="T71" fmla="*/ 1174130169 h 940"/>
                <a:gd name="T72" fmla="*/ 48366863 w 676"/>
                <a:gd name="T73" fmla="*/ 1239857479 h 940"/>
                <a:gd name="T74" fmla="*/ 170559125 w 676"/>
                <a:gd name="T75" fmla="*/ 1329485628 h 940"/>
                <a:gd name="T76" fmla="*/ 254564486 w 676"/>
                <a:gd name="T77" fmla="*/ 1428075652 h 940"/>
                <a:gd name="T78" fmla="*/ 236746126 w 676"/>
                <a:gd name="T79" fmla="*/ 1693973436 h 940"/>
                <a:gd name="T80" fmla="*/ 109463856 w 676"/>
                <a:gd name="T81" fmla="*/ 1753725536 h 940"/>
                <a:gd name="T82" fmla="*/ 66186974 w 676"/>
                <a:gd name="T83" fmla="*/ 1953894129 h 940"/>
                <a:gd name="T84" fmla="*/ 99280447 w 676"/>
                <a:gd name="T85" fmla="*/ 2147483647 h 940"/>
                <a:gd name="T86" fmla="*/ 198560894 w 676"/>
                <a:gd name="T87" fmla="*/ 2147483647 h 940"/>
                <a:gd name="T88" fmla="*/ 274931304 w 676"/>
                <a:gd name="T89" fmla="*/ 2112238604 h 940"/>
                <a:gd name="T90" fmla="*/ 305478057 w 676"/>
                <a:gd name="T91" fmla="*/ 2145101318 h 940"/>
                <a:gd name="T92" fmla="*/ 409850181 w 676"/>
                <a:gd name="T93" fmla="*/ 2147483647 h 940"/>
                <a:gd name="T94" fmla="*/ 486218908 w 676"/>
                <a:gd name="T95" fmla="*/ 2147483647 h 940"/>
                <a:gd name="T96" fmla="*/ 442943654 w 676"/>
                <a:gd name="T97" fmla="*/ 2147483647 h 940"/>
                <a:gd name="T98" fmla="*/ 521859102 w 676"/>
                <a:gd name="T99" fmla="*/ 2147483647 h 940"/>
                <a:gd name="T100" fmla="*/ 626231227 w 676"/>
                <a:gd name="T101" fmla="*/ 2147483647 h 940"/>
                <a:gd name="T102" fmla="*/ 669506372 w 676"/>
                <a:gd name="T103" fmla="*/ 2147483647 h 940"/>
                <a:gd name="T104" fmla="*/ 870613933 w 676"/>
                <a:gd name="T105" fmla="*/ 2147483647 h 940"/>
                <a:gd name="T106" fmla="*/ 952074473 w 676"/>
                <a:gd name="T107" fmla="*/ 2147483647 h 940"/>
                <a:gd name="T108" fmla="*/ 1168453673 w 676"/>
                <a:gd name="T109" fmla="*/ 2147483647 h 940"/>
                <a:gd name="T110" fmla="*/ 1237187340 w 676"/>
                <a:gd name="T111" fmla="*/ 2147483647 h 9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76"/>
                <a:gd name="T169" fmla="*/ 0 h 940"/>
                <a:gd name="T170" fmla="*/ 676 w 676"/>
                <a:gd name="T171" fmla="*/ 940 h 9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76" h="940">
                  <a:moveTo>
                    <a:pt x="492" y="901"/>
                  </a:moveTo>
                  <a:lnTo>
                    <a:pt x="495" y="899"/>
                  </a:lnTo>
                  <a:lnTo>
                    <a:pt x="499" y="899"/>
                  </a:lnTo>
                  <a:lnTo>
                    <a:pt x="505" y="890"/>
                  </a:lnTo>
                  <a:lnTo>
                    <a:pt x="510" y="888"/>
                  </a:lnTo>
                  <a:lnTo>
                    <a:pt x="514" y="890"/>
                  </a:lnTo>
                  <a:lnTo>
                    <a:pt x="518" y="896"/>
                  </a:lnTo>
                  <a:lnTo>
                    <a:pt x="523" y="911"/>
                  </a:lnTo>
                  <a:lnTo>
                    <a:pt x="527" y="920"/>
                  </a:lnTo>
                  <a:lnTo>
                    <a:pt x="531" y="920"/>
                  </a:lnTo>
                  <a:lnTo>
                    <a:pt x="538" y="918"/>
                  </a:lnTo>
                  <a:lnTo>
                    <a:pt x="543" y="920"/>
                  </a:lnTo>
                  <a:lnTo>
                    <a:pt x="549" y="923"/>
                  </a:lnTo>
                  <a:lnTo>
                    <a:pt x="551" y="927"/>
                  </a:lnTo>
                  <a:lnTo>
                    <a:pt x="555" y="933"/>
                  </a:lnTo>
                  <a:lnTo>
                    <a:pt x="558" y="935"/>
                  </a:lnTo>
                  <a:lnTo>
                    <a:pt x="564" y="938"/>
                  </a:lnTo>
                  <a:lnTo>
                    <a:pt x="575" y="940"/>
                  </a:lnTo>
                  <a:lnTo>
                    <a:pt x="580" y="938"/>
                  </a:lnTo>
                  <a:lnTo>
                    <a:pt x="584" y="925"/>
                  </a:lnTo>
                  <a:lnTo>
                    <a:pt x="588" y="911"/>
                  </a:lnTo>
                  <a:lnTo>
                    <a:pt x="595" y="905"/>
                  </a:lnTo>
                  <a:lnTo>
                    <a:pt x="601" y="901"/>
                  </a:lnTo>
                  <a:lnTo>
                    <a:pt x="606" y="896"/>
                  </a:lnTo>
                  <a:lnTo>
                    <a:pt x="608" y="890"/>
                  </a:lnTo>
                  <a:lnTo>
                    <a:pt x="606" y="881"/>
                  </a:lnTo>
                  <a:lnTo>
                    <a:pt x="604" y="874"/>
                  </a:lnTo>
                  <a:lnTo>
                    <a:pt x="599" y="870"/>
                  </a:lnTo>
                  <a:lnTo>
                    <a:pt x="593" y="866"/>
                  </a:lnTo>
                  <a:lnTo>
                    <a:pt x="588" y="864"/>
                  </a:lnTo>
                  <a:lnTo>
                    <a:pt x="584" y="861"/>
                  </a:lnTo>
                  <a:lnTo>
                    <a:pt x="580" y="857"/>
                  </a:lnTo>
                  <a:lnTo>
                    <a:pt x="579" y="851"/>
                  </a:lnTo>
                  <a:lnTo>
                    <a:pt x="580" y="848"/>
                  </a:lnTo>
                  <a:lnTo>
                    <a:pt x="584" y="844"/>
                  </a:lnTo>
                  <a:lnTo>
                    <a:pt x="588" y="840"/>
                  </a:lnTo>
                  <a:lnTo>
                    <a:pt x="593" y="837"/>
                  </a:lnTo>
                  <a:lnTo>
                    <a:pt x="599" y="831"/>
                  </a:lnTo>
                  <a:lnTo>
                    <a:pt x="603" y="824"/>
                  </a:lnTo>
                  <a:lnTo>
                    <a:pt x="606" y="814"/>
                  </a:lnTo>
                  <a:lnTo>
                    <a:pt x="606" y="803"/>
                  </a:lnTo>
                  <a:lnTo>
                    <a:pt x="595" y="801"/>
                  </a:lnTo>
                  <a:lnTo>
                    <a:pt x="582" y="798"/>
                  </a:lnTo>
                  <a:lnTo>
                    <a:pt x="575" y="792"/>
                  </a:lnTo>
                  <a:lnTo>
                    <a:pt x="571" y="783"/>
                  </a:lnTo>
                  <a:lnTo>
                    <a:pt x="568" y="772"/>
                  </a:lnTo>
                  <a:lnTo>
                    <a:pt x="566" y="755"/>
                  </a:lnTo>
                  <a:lnTo>
                    <a:pt x="568" y="733"/>
                  </a:lnTo>
                  <a:lnTo>
                    <a:pt x="568" y="718"/>
                  </a:lnTo>
                  <a:lnTo>
                    <a:pt x="577" y="711"/>
                  </a:lnTo>
                  <a:lnTo>
                    <a:pt x="590" y="705"/>
                  </a:lnTo>
                  <a:lnTo>
                    <a:pt x="597" y="702"/>
                  </a:lnTo>
                  <a:lnTo>
                    <a:pt x="603" y="698"/>
                  </a:lnTo>
                  <a:lnTo>
                    <a:pt x="608" y="694"/>
                  </a:lnTo>
                  <a:lnTo>
                    <a:pt x="610" y="689"/>
                  </a:lnTo>
                  <a:lnTo>
                    <a:pt x="606" y="683"/>
                  </a:lnTo>
                  <a:lnTo>
                    <a:pt x="604" y="670"/>
                  </a:lnTo>
                  <a:lnTo>
                    <a:pt x="616" y="661"/>
                  </a:lnTo>
                  <a:lnTo>
                    <a:pt x="625" y="652"/>
                  </a:lnTo>
                  <a:lnTo>
                    <a:pt x="625" y="643"/>
                  </a:lnTo>
                  <a:lnTo>
                    <a:pt x="623" y="631"/>
                  </a:lnTo>
                  <a:lnTo>
                    <a:pt x="627" y="617"/>
                  </a:lnTo>
                  <a:lnTo>
                    <a:pt x="632" y="604"/>
                  </a:lnTo>
                  <a:lnTo>
                    <a:pt x="619" y="576"/>
                  </a:lnTo>
                  <a:lnTo>
                    <a:pt x="612" y="556"/>
                  </a:lnTo>
                  <a:lnTo>
                    <a:pt x="621" y="552"/>
                  </a:lnTo>
                  <a:lnTo>
                    <a:pt x="628" y="548"/>
                  </a:lnTo>
                  <a:lnTo>
                    <a:pt x="628" y="541"/>
                  </a:lnTo>
                  <a:lnTo>
                    <a:pt x="628" y="537"/>
                  </a:lnTo>
                  <a:lnTo>
                    <a:pt x="627" y="535"/>
                  </a:lnTo>
                  <a:lnTo>
                    <a:pt x="625" y="535"/>
                  </a:lnTo>
                  <a:lnTo>
                    <a:pt x="619" y="535"/>
                  </a:lnTo>
                  <a:lnTo>
                    <a:pt x="616" y="535"/>
                  </a:lnTo>
                  <a:lnTo>
                    <a:pt x="616" y="524"/>
                  </a:lnTo>
                  <a:lnTo>
                    <a:pt x="621" y="517"/>
                  </a:lnTo>
                  <a:lnTo>
                    <a:pt x="623" y="511"/>
                  </a:lnTo>
                  <a:lnTo>
                    <a:pt x="623" y="506"/>
                  </a:lnTo>
                  <a:lnTo>
                    <a:pt x="623" y="497"/>
                  </a:lnTo>
                  <a:lnTo>
                    <a:pt x="621" y="484"/>
                  </a:lnTo>
                  <a:lnTo>
                    <a:pt x="636" y="486"/>
                  </a:lnTo>
                  <a:lnTo>
                    <a:pt x="667" y="486"/>
                  </a:lnTo>
                  <a:lnTo>
                    <a:pt x="671" y="484"/>
                  </a:lnTo>
                  <a:lnTo>
                    <a:pt x="675" y="480"/>
                  </a:lnTo>
                  <a:lnTo>
                    <a:pt x="676" y="476"/>
                  </a:lnTo>
                  <a:lnTo>
                    <a:pt x="676" y="474"/>
                  </a:lnTo>
                  <a:lnTo>
                    <a:pt x="675" y="467"/>
                  </a:lnTo>
                  <a:lnTo>
                    <a:pt x="669" y="461"/>
                  </a:lnTo>
                  <a:lnTo>
                    <a:pt x="669" y="463"/>
                  </a:lnTo>
                  <a:lnTo>
                    <a:pt x="662" y="460"/>
                  </a:lnTo>
                  <a:lnTo>
                    <a:pt x="652" y="458"/>
                  </a:lnTo>
                  <a:lnTo>
                    <a:pt x="641" y="458"/>
                  </a:lnTo>
                  <a:lnTo>
                    <a:pt x="632" y="460"/>
                  </a:lnTo>
                  <a:lnTo>
                    <a:pt x="625" y="454"/>
                  </a:lnTo>
                  <a:lnTo>
                    <a:pt x="619" y="449"/>
                  </a:lnTo>
                  <a:lnTo>
                    <a:pt x="612" y="449"/>
                  </a:lnTo>
                  <a:lnTo>
                    <a:pt x="606" y="452"/>
                  </a:lnTo>
                  <a:lnTo>
                    <a:pt x="603" y="452"/>
                  </a:lnTo>
                  <a:lnTo>
                    <a:pt x="599" y="452"/>
                  </a:lnTo>
                  <a:lnTo>
                    <a:pt x="595" y="450"/>
                  </a:lnTo>
                  <a:lnTo>
                    <a:pt x="588" y="445"/>
                  </a:lnTo>
                  <a:lnTo>
                    <a:pt x="586" y="441"/>
                  </a:lnTo>
                  <a:lnTo>
                    <a:pt x="586" y="437"/>
                  </a:lnTo>
                  <a:lnTo>
                    <a:pt x="586" y="434"/>
                  </a:lnTo>
                  <a:lnTo>
                    <a:pt x="590" y="430"/>
                  </a:lnTo>
                  <a:lnTo>
                    <a:pt x="595" y="423"/>
                  </a:lnTo>
                  <a:lnTo>
                    <a:pt x="603" y="419"/>
                  </a:lnTo>
                  <a:lnTo>
                    <a:pt x="597" y="413"/>
                  </a:lnTo>
                  <a:lnTo>
                    <a:pt x="593" y="408"/>
                  </a:lnTo>
                  <a:lnTo>
                    <a:pt x="608" y="389"/>
                  </a:lnTo>
                  <a:lnTo>
                    <a:pt x="625" y="364"/>
                  </a:lnTo>
                  <a:lnTo>
                    <a:pt x="616" y="356"/>
                  </a:lnTo>
                  <a:lnTo>
                    <a:pt x="612" y="347"/>
                  </a:lnTo>
                  <a:lnTo>
                    <a:pt x="608" y="341"/>
                  </a:lnTo>
                  <a:lnTo>
                    <a:pt x="606" y="334"/>
                  </a:lnTo>
                  <a:lnTo>
                    <a:pt x="593" y="321"/>
                  </a:lnTo>
                  <a:lnTo>
                    <a:pt x="580" y="306"/>
                  </a:lnTo>
                  <a:lnTo>
                    <a:pt x="584" y="288"/>
                  </a:lnTo>
                  <a:lnTo>
                    <a:pt x="588" y="271"/>
                  </a:lnTo>
                  <a:lnTo>
                    <a:pt x="588" y="264"/>
                  </a:lnTo>
                  <a:lnTo>
                    <a:pt x="586" y="258"/>
                  </a:lnTo>
                  <a:lnTo>
                    <a:pt x="580" y="255"/>
                  </a:lnTo>
                  <a:lnTo>
                    <a:pt x="577" y="253"/>
                  </a:lnTo>
                  <a:lnTo>
                    <a:pt x="571" y="249"/>
                  </a:lnTo>
                  <a:lnTo>
                    <a:pt x="568" y="247"/>
                  </a:lnTo>
                  <a:lnTo>
                    <a:pt x="566" y="243"/>
                  </a:lnTo>
                  <a:lnTo>
                    <a:pt x="564" y="240"/>
                  </a:lnTo>
                  <a:lnTo>
                    <a:pt x="584" y="232"/>
                  </a:lnTo>
                  <a:lnTo>
                    <a:pt x="603" y="225"/>
                  </a:lnTo>
                  <a:lnTo>
                    <a:pt x="603" y="212"/>
                  </a:lnTo>
                  <a:lnTo>
                    <a:pt x="601" y="195"/>
                  </a:lnTo>
                  <a:lnTo>
                    <a:pt x="597" y="179"/>
                  </a:lnTo>
                  <a:lnTo>
                    <a:pt x="595" y="158"/>
                  </a:lnTo>
                  <a:lnTo>
                    <a:pt x="593" y="131"/>
                  </a:lnTo>
                  <a:lnTo>
                    <a:pt x="592" y="107"/>
                  </a:lnTo>
                  <a:lnTo>
                    <a:pt x="588" y="86"/>
                  </a:lnTo>
                  <a:lnTo>
                    <a:pt x="582" y="70"/>
                  </a:lnTo>
                  <a:lnTo>
                    <a:pt x="575" y="61"/>
                  </a:lnTo>
                  <a:lnTo>
                    <a:pt x="566" y="53"/>
                  </a:lnTo>
                  <a:lnTo>
                    <a:pt x="562" y="48"/>
                  </a:lnTo>
                  <a:lnTo>
                    <a:pt x="558" y="44"/>
                  </a:lnTo>
                  <a:lnTo>
                    <a:pt x="558" y="36"/>
                  </a:lnTo>
                  <a:lnTo>
                    <a:pt x="558" y="29"/>
                  </a:lnTo>
                  <a:lnTo>
                    <a:pt x="553" y="29"/>
                  </a:lnTo>
                  <a:lnTo>
                    <a:pt x="547" y="33"/>
                  </a:lnTo>
                  <a:lnTo>
                    <a:pt x="547" y="36"/>
                  </a:lnTo>
                  <a:lnTo>
                    <a:pt x="547" y="40"/>
                  </a:lnTo>
                  <a:lnTo>
                    <a:pt x="547" y="42"/>
                  </a:lnTo>
                  <a:lnTo>
                    <a:pt x="545" y="44"/>
                  </a:lnTo>
                  <a:lnTo>
                    <a:pt x="542" y="46"/>
                  </a:lnTo>
                  <a:lnTo>
                    <a:pt x="536" y="44"/>
                  </a:lnTo>
                  <a:lnTo>
                    <a:pt x="532" y="40"/>
                  </a:lnTo>
                  <a:lnTo>
                    <a:pt x="527" y="36"/>
                  </a:lnTo>
                  <a:lnTo>
                    <a:pt x="519" y="38"/>
                  </a:lnTo>
                  <a:lnTo>
                    <a:pt x="510" y="42"/>
                  </a:lnTo>
                  <a:lnTo>
                    <a:pt x="512" y="46"/>
                  </a:lnTo>
                  <a:lnTo>
                    <a:pt x="514" y="49"/>
                  </a:lnTo>
                  <a:lnTo>
                    <a:pt x="503" y="53"/>
                  </a:lnTo>
                  <a:lnTo>
                    <a:pt x="492" y="55"/>
                  </a:lnTo>
                  <a:lnTo>
                    <a:pt x="481" y="53"/>
                  </a:lnTo>
                  <a:lnTo>
                    <a:pt x="470" y="49"/>
                  </a:lnTo>
                  <a:lnTo>
                    <a:pt x="451" y="40"/>
                  </a:lnTo>
                  <a:lnTo>
                    <a:pt x="438" y="35"/>
                  </a:lnTo>
                  <a:lnTo>
                    <a:pt x="409" y="33"/>
                  </a:lnTo>
                  <a:lnTo>
                    <a:pt x="390" y="35"/>
                  </a:lnTo>
                  <a:lnTo>
                    <a:pt x="396" y="22"/>
                  </a:lnTo>
                  <a:lnTo>
                    <a:pt x="398" y="7"/>
                  </a:lnTo>
                  <a:lnTo>
                    <a:pt x="388" y="1"/>
                  </a:lnTo>
                  <a:lnTo>
                    <a:pt x="381" y="0"/>
                  </a:lnTo>
                  <a:lnTo>
                    <a:pt x="374" y="0"/>
                  </a:lnTo>
                  <a:lnTo>
                    <a:pt x="366" y="1"/>
                  </a:lnTo>
                  <a:lnTo>
                    <a:pt x="355" y="11"/>
                  </a:lnTo>
                  <a:lnTo>
                    <a:pt x="340" y="16"/>
                  </a:lnTo>
                  <a:lnTo>
                    <a:pt x="324" y="16"/>
                  </a:lnTo>
                  <a:lnTo>
                    <a:pt x="307" y="18"/>
                  </a:lnTo>
                  <a:lnTo>
                    <a:pt x="292" y="22"/>
                  </a:lnTo>
                  <a:lnTo>
                    <a:pt x="279" y="27"/>
                  </a:lnTo>
                  <a:lnTo>
                    <a:pt x="255" y="42"/>
                  </a:lnTo>
                  <a:lnTo>
                    <a:pt x="229" y="59"/>
                  </a:lnTo>
                  <a:lnTo>
                    <a:pt x="228" y="62"/>
                  </a:lnTo>
                  <a:lnTo>
                    <a:pt x="226" y="66"/>
                  </a:lnTo>
                  <a:lnTo>
                    <a:pt x="224" y="72"/>
                  </a:lnTo>
                  <a:lnTo>
                    <a:pt x="226" y="75"/>
                  </a:lnTo>
                  <a:lnTo>
                    <a:pt x="226" y="86"/>
                  </a:lnTo>
                  <a:lnTo>
                    <a:pt x="226" y="94"/>
                  </a:lnTo>
                  <a:lnTo>
                    <a:pt x="218" y="97"/>
                  </a:lnTo>
                  <a:lnTo>
                    <a:pt x="211" y="99"/>
                  </a:lnTo>
                  <a:lnTo>
                    <a:pt x="207" y="109"/>
                  </a:lnTo>
                  <a:lnTo>
                    <a:pt x="205" y="118"/>
                  </a:lnTo>
                  <a:lnTo>
                    <a:pt x="185" y="121"/>
                  </a:lnTo>
                  <a:lnTo>
                    <a:pt x="163" y="127"/>
                  </a:lnTo>
                  <a:lnTo>
                    <a:pt x="143" y="151"/>
                  </a:lnTo>
                  <a:lnTo>
                    <a:pt x="115" y="182"/>
                  </a:lnTo>
                  <a:lnTo>
                    <a:pt x="109" y="195"/>
                  </a:lnTo>
                  <a:lnTo>
                    <a:pt x="104" y="205"/>
                  </a:lnTo>
                  <a:lnTo>
                    <a:pt x="98" y="214"/>
                  </a:lnTo>
                  <a:lnTo>
                    <a:pt x="93" y="221"/>
                  </a:lnTo>
                  <a:lnTo>
                    <a:pt x="82" y="234"/>
                  </a:lnTo>
                  <a:lnTo>
                    <a:pt x="71" y="242"/>
                  </a:lnTo>
                  <a:lnTo>
                    <a:pt x="58" y="247"/>
                  </a:lnTo>
                  <a:lnTo>
                    <a:pt x="45" y="253"/>
                  </a:lnTo>
                  <a:lnTo>
                    <a:pt x="34" y="260"/>
                  </a:lnTo>
                  <a:lnTo>
                    <a:pt x="23" y="271"/>
                  </a:lnTo>
                  <a:lnTo>
                    <a:pt x="17" y="280"/>
                  </a:lnTo>
                  <a:lnTo>
                    <a:pt x="13" y="293"/>
                  </a:lnTo>
                  <a:lnTo>
                    <a:pt x="11" y="306"/>
                  </a:lnTo>
                  <a:lnTo>
                    <a:pt x="8" y="321"/>
                  </a:lnTo>
                  <a:lnTo>
                    <a:pt x="2" y="330"/>
                  </a:lnTo>
                  <a:lnTo>
                    <a:pt x="0" y="341"/>
                  </a:lnTo>
                  <a:lnTo>
                    <a:pt x="10" y="354"/>
                  </a:lnTo>
                  <a:lnTo>
                    <a:pt x="17" y="369"/>
                  </a:lnTo>
                  <a:lnTo>
                    <a:pt x="15" y="376"/>
                  </a:lnTo>
                  <a:lnTo>
                    <a:pt x="8" y="384"/>
                  </a:lnTo>
                  <a:lnTo>
                    <a:pt x="6" y="389"/>
                  </a:lnTo>
                  <a:lnTo>
                    <a:pt x="4" y="393"/>
                  </a:lnTo>
                  <a:lnTo>
                    <a:pt x="2" y="397"/>
                  </a:lnTo>
                  <a:lnTo>
                    <a:pt x="4" y="402"/>
                  </a:lnTo>
                  <a:lnTo>
                    <a:pt x="8" y="408"/>
                  </a:lnTo>
                  <a:lnTo>
                    <a:pt x="11" y="412"/>
                  </a:lnTo>
                  <a:lnTo>
                    <a:pt x="15" y="415"/>
                  </a:lnTo>
                  <a:lnTo>
                    <a:pt x="19" y="415"/>
                  </a:lnTo>
                  <a:lnTo>
                    <a:pt x="26" y="417"/>
                  </a:lnTo>
                  <a:lnTo>
                    <a:pt x="32" y="419"/>
                  </a:lnTo>
                  <a:lnTo>
                    <a:pt x="39" y="428"/>
                  </a:lnTo>
                  <a:lnTo>
                    <a:pt x="48" y="436"/>
                  </a:lnTo>
                  <a:lnTo>
                    <a:pt x="58" y="441"/>
                  </a:lnTo>
                  <a:lnTo>
                    <a:pt x="67" y="445"/>
                  </a:lnTo>
                  <a:lnTo>
                    <a:pt x="74" y="449"/>
                  </a:lnTo>
                  <a:lnTo>
                    <a:pt x="84" y="452"/>
                  </a:lnTo>
                  <a:lnTo>
                    <a:pt x="89" y="456"/>
                  </a:lnTo>
                  <a:lnTo>
                    <a:pt x="96" y="463"/>
                  </a:lnTo>
                  <a:lnTo>
                    <a:pt x="98" y="469"/>
                  </a:lnTo>
                  <a:lnTo>
                    <a:pt x="100" y="478"/>
                  </a:lnTo>
                  <a:lnTo>
                    <a:pt x="100" y="487"/>
                  </a:lnTo>
                  <a:lnTo>
                    <a:pt x="98" y="500"/>
                  </a:lnTo>
                  <a:lnTo>
                    <a:pt x="93" y="524"/>
                  </a:lnTo>
                  <a:lnTo>
                    <a:pt x="89" y="548"/>
                  </a:lnTo>
                  <a:lnTo>
                    <a:pt x="91" y="558"/>
                  </a:lnTo>
                  <a:lnTo>
                    <a:pt x="93" y="567"/>
                  </a:lnTo>
                  <a:lnTo>
                    <a:pt x="93" y="571"/>
                  </a:lnTo>
                  <a:lnTo>
                    <a:pt x="93" y="576"/>
                  </a:lnTo>
                  <a:lnTo>
                    <a:pt x="91" y="580"/>
                  </a:lnTo>
                  <a:lnTo>
                    <a:pt x="89" y="585"/>
                  </a:lnTo>
                  <a:lnTo>
                    <a:pt x="67" y="587"/>
                  </a:lnTo>
                  <a:lnTo>
                    <a:pt x="43" y="587"/>
                  </a:lnTo>
                  <a:lnTo>
                    <a:pt x="32" y="591"/>
                  </a:lnTo>
                  <a:lnTo>
                    <a:pt x="23" y="595"/>
                  </a:lnTo>
                  <a:lnTo>
                    <a:pt x="13" y="600"/>
                  </a:lnTo>
                  <a:lnTo>
                    <a:pt x="8" y="609"/>
                  </a:lnTo>
                  <a:lnTo>
                    <a:pt x="15" y="626"/>
                  </a:lnTo>
                  <a:lnTo>
                    <a:pt x="26" y="654"/>
                  </a:lnTo>
                  <a:lnTo>
                    <a:pt x="23" y="672"/>
                  </a:lnTo>
                  <a:lnTo>
                    <a:pt x="23" y="691"/>
                  </a:lnTo>
                  <a:lnTo>
                    <a:pt x="23" y="707"/>
                  </a:lnTo>
                  <a:lnTo>
                    <a:pt x="26" y="726"/>
                  </a:lnTo>
                  <a:lnTo>
                    <a:pt x="32" y="741"/>
                  </a:lnTo>
                  <a:lnTo>
                    <a:pt x="39" y="752"/>
                  </a:lnTo>
                  <a:lnTo>
                    <a:pt x="43" y="755"/>
                  </a:lnTo>
                  <a:lnTo>
                    <a:pt x="47" y="759"/>
                  </a:lnTo>
                  <a:lnTo>
                    <a:pt x="52" y="763"/>
                  </a:lnTo>
                  <a:lnTo>
                    <a:pt x="56" y="763"/>
                  </a:lnTo>
                  <a:lnTo>
                    <a:pt x="69" y="759"/>
                  </a:lnTo>
                  <a:lnTo>
                    <a:pt x="78" y="753"/>
                  </a:lnTo>
                  <a:lnTo>
                    <a:pt x="85" y="746"/>
                  </a:lnTo>
                  <a:lnTo>
                    <a:pt x="93" y="741"/>
                  </a:lnTo>
                  <a:lnTo>
                    <a:pt x="100" y="726"/>
                  </a:lnTo>
                  <a:lnTo>
                    <a:pt x="104" y="713"/>
                  </a:lnTo>
                  <a:lnTo>
                    <a:pt x="106" y="711"/>
                  </a:lnTo>
                  <a:lnTo>
                    <a:pt x="108" y="707"/>
                  </a:lnTo>
                  <a:lnTo>
                    <a:pt x="109" y="707"/>
                  </a:lnTo>
                  <a:lnTo>
                    <a:pt x="113" y="707"/>
                  </a:lnTo>
                  <a:lnTo>
                    <a:pt x="117" y="709"/>
                  </a:lnTo>
                  <a:lnTo>
                    <a:pt x="119" y="711"/>
                  </a:lnTo>
                  <a:lnTo>
                    <a:pt x="120" y="715"/>
                  </a:lnTo>
                  <a:lnTo>
                    <a:pt x="120" y="718"/>
                  </a:lnTo>
                  <a:lnTo>
                    <a:pt x="120" y="724"/>
                  </a:lnTo>
                  <a:lnTo>
                    <a:pt x="122" y="729"/>
                  </a:lnTo>
                  <a:lnTo>
                    <a:pt x="126" y="733"/>
                  </a:lnTo>
                  <a:lnTo>
                    <a:pt x="133" y="735"/>
                  </a:lnTo>
                  <a:lnTo>
                    <a:pt x="146" y="733"/>
                  </a:lnTo>
                  <a:lnTo>
                    <a:pt x="161" y="733"/>
                  </a:lnTo>
                  <a:lnTo>
                    <a:pt x="170" y="735"/>
                  </a:lnTo>
                  <a:lnTo>
                    <a:pt x="178" y="739"/>
                  </a:lnTo>
                  <a:lnTo>
                    <a:pt x="183" y="746"/>
                  </a:lnTo>
                  <a:lnTo>
                    <a:pt x="189" y="755"/>
                  </a:lnTo>
                  <a:lnTo>
                    <a:pt x="191" y="765"/>
                  </a:lnTo>
                  <a:lnTo>
                    <a:pt x="191" y="774"/>
                  </a:lnTo>
                  <a:lnTo>
                    <a:pt x="189" y="779"/>
                  </a:lnTo>
                  <a:lnTo>
                    <a:pt x="185" y="783"/>
                  </a:lnTo>
                  <a:lnTo>
                    <a:pt x="178" y="790"/>
                  </a:lnTo>
                  <a:lnTo>
                    <a:pt x="170" y="800"/>
                  </a:lnTo>
                  <a:lnTo>
                    <a:pt x="172" y="811"/>
                  </a:lnTo>
                  <a:lnTo>
                    <a:pt x="174" y="822"/>
                  </a:lnTo>
                  <a:lnTo>
                    <a:pt x="176" y="835"/>
                  </a:lnTo>
                  <a:lnTo>
                    <a:pt x="180" y="844"/>
                  </a:lnTo>
                  <a:lnTo>
                    <a:pt x="183" y="853"/>
                  </a:lnTo>
                  <a:lnTo>
                    <a:pt x="191" y="857"/>
                  </a:lnTo>
                  <a:lnTo>
                    <a:pt x="198" y="862"/>
                  </a:lnTo>
                  <a:lnTo>
                    <a:pt x="205" y="866"/>
                  </a:lnTo>
                  <a:lnTo>
                    <a:pt x="217" y="862"/>
                  </a:lnTo>
                  <a:lnTo>
                    <a:pt x="226" y="859"/>
                  </a:lnTo>
                  <a:lnTo>
                    <a:pt x="233" y="861"/>
                  </a:lnTo>
                  <a:lnTo>
                    <a:pt x="237" y="866"/>
                  </a:lnTo>
                  <a:lnTo>
                    <a:pt x="241" y="868"/>
                  </a:lnTo>
                  <a:lnTo>
                    <a:pt x="246" y="870"/>
                  </a:lnTo>
                  <a:lnTo>
                    <a:pt x="253" y="868"/>
                  </a:lnTo>
                  <a:lnTo>
                    <a:pt x="263" y="866"/>
                  </a:lnTo>
                  <a:lnTo>
                    <a:pt x="265" y="862"/>
                  </a:lnTo>
                  <a:lnTo>
                    <a:pt x="263" y="859"/>
                  </a:lnTo>
                  <a:lnTo>
                    <a:pt x="261" y="857"/>
                  </a:lnTo>
                  <a:lnTo>
                    <a:pt x="263" y="853"/>
                  </a:lnTo>
                  <a:lnTo>
                    <a:pt x="263" y="851"/>
                  </a:lnTo>
                  <a:lnTo>
                    <a:pt x="266" y="848"/>
                  </a:lnTo>
                  <a:lnTo>
                    <a:pt x="287" y="848"/>
                  </a:lnTo>
                  <a:lnTo>
                    <a:pt x="309" y="850"/>
                  </a:lnTo>
                  <a:lnTo>
                    <a:pt x="329" y="851"/>
                  </a:lnTo>
                  <a:lnTo>
                    <a:pt x="342" y="851"/>
                  </a:lnTo>
                  <a:lnTo>
                    <a:pt x="348" y="848"/>
                  </a:lnTo>
                  <a:lnTo>
                    <a:pt x="353" y="842"/>
                  </a:lnTo>
                  <a:lnTo>
                    <a:pt x="357" y="838"/>
                  </a:lnTo>
                  <a:lnTo>
                    <a:pt x="361" y="835"/>
                  </a:lnTo>
                  <a:lnTo>
                    <a:pt x="366" y="833"/>
                  </a:lnTo>
                  <a:lnTo>
                    <a:pt x="374" y="831"/>
                  </a:lnTo>
                  <a:lnTo>
                    <a:pt x="392" y="837"/>
                  </a:lnTo>
                  <a:lnTo>
                    <a:pt x="409" y="844"/>
                  </a:lnTo>
                  <a:lnTo>
                    <a:pt x="422" y="846"/>
                  </a:lnTo>
                  <a:lnTo>
                    <a:pt x="434" y="846"/>
                  </a:lnTo>
                  <a:lnTo>
                    <a:pt x="447" y="850"/>
                  </a:lnTo>
                  <a:lnTo>
                    <a:pt x="459" y="855"/>
                  </a:lnTo>
                  <a:lnTo>
                    <a:pt x="468" y="853"/>
                  </a:lnTo>
                  <a:lnTo>
                    <a:pt x="477" y="851"/>
                  </a:lnTo>
                  <a:lnTo>
                    <a:pt x="484" y="857"/>
                  </a:lnTo>
                  <a:lnTo>
                    <a:pt x="486" y="864"/>
                  </a:lnTo>
                  <a:lnTo>
                    <a:pt x="488" y="868"/>
                  </a:lnTo>
                  <a:lnTo>
                    <a:pt x="486" y="874"/>
                  </a:lnTo>
                  <a:lnTo>
                    <a:pt x="483" y="881"/>
                  </a:lnTo>
                  <a:lnTo>
                    <a:pt x="481" y="886"/>
                  </a:lnTo>
                  <a:lnTo>
                    <a:pt x="486" y="894"/>
                  </a:lnTo>
                  <a:lnTo>
                    <a:pt x="492" y="901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6" name="Freeform 29"/>
            <p:cNvSpPr>
              <a:spLocks/>
            </p:cNvSpPr>
            <p:nvPr/>
          </p:nvSpPr>
          <p:spPr bwMode="auto">
            <a:xfrm>
              <a:off x="5406935" y="3127518"/>
              <a:ext cx="1272203" cy="2668615"/>
            </a:xfrm>
            <a:custGeom>
              <a:avLst/>
              <a:gdLst>
                <a:gd name="T0" fmla="*/ 175810803 w 732"/>
                <a:gd name="T1" fmla="*/ 173281188 h 1418"/>
                <a:gd name="T2" fmla="*/ 175810803 w 732"/>
                <a:gd name="T3" fmla="*/ 421253459 h 1418"/>
                <a:gd name="T4" fmla="*/ 170713303 w 732"/>
                <a:gd name="T5" fmla="*/ 591546160 h 1418"/>
                <a:gd name="T6" fmla="*/ 211481139 w 732"/>
                <a:gd name="T7" fmla="*/ 857444006 h 1418"/>
                <a:gd name="T8" fmla="*/ 343976225 w 732"/>
                <a:gd name="T9" fmla="*/ 944083630 h 1418"/>
                <a:gd name="T10" fmla="*/ 203837495 w 732"/>
                <a:gd name="T11" fmla="*/ 1189067531 h 1418"/>
                <a:gd name="T12" fmla="*/ 165617541 w 732"/>
                <a:gd name="T13" fmla="*/ 1443013073 h 1418"/>
                <a:gd name="T14" fmla="*/ 76439937 w 732"/>
                <a:gd name="T15" fmla="*/ 1601357115 h 1418"/>
                <a:gd name="T16" fmla="*/ 137590848 w 732"/>
                <a:gd name="T17" fmla="*/ 1789577214 h 1418"/>
                <a:gd name="T18" fmla="*/ 38219968 w 732"/>
                <a:gd name="T19" fmla="*/ 1998710082 h 1418"/>
                <a:gd name="T20" fmla="*/ 61150912 w 732"/>
                <a:gd name="T21" fmla="*/ 2127176185 h 1418"/>
                <a:gd name="T22" fmla="*/ 282825340 w 732"/>
                <a:gd name="T23" fmla="*/ 2147483647 h 1418"/>
                <a:gd name="T24" fmla="*/ 333784701 w 732"/>
                <a:gd name="T25" fmla="*/ 2147483647 h 1418"/>
                <a:gd name="T26" fmla="*/ 333784701 w 732"/>
                <a:gd name="T27" fmla="*/ 2147483647 h 1418"/>
                <a:gd name="T28" fmla="*/ 326141057 w 732"/>
                <a:gd name="T29" fmla="*/ 2147483647 h 1418"/>
                <a:gd name="T30" fmla="*/ 315947795 w 732"/>
                <a:gd name="T31" fmla="*/ 2147483647 h 1418"/>
                <a:gd name="T32" fmla="*/ 305756270 w 732"/>
                <a:gd name="T33" fmla="*/ 2147483647 h 1418"/>
                <a:gd name="T34" fmla="*/ 359263512 w 732"/>
                <a:gd name="T35" fmla="*/ 2147483647 h 1418"/>
                <a:gd name="T36" fmla="*/ 315947795 w 732"/>
                <a:gd name="T37" fmla="*/ 2147483647 h 1418"/>
                <a:gd name="T38" fmla="*/ 481567128 w 732"/>
                <a:gd name="T39" fmla="*/ 2147483647 h 1418"/>
                <a:gd name="T40" fmla="*/ 555457418 w 732"/>
                <a:gd name="T41" fmla="*/ 2147483647 h 1418"/>
                <a:gd name="T42" fmla="*/ 509593820 w 732"/>
                <a:gd name="T43" fmla="*/ 2147483647 h 1418"/>
                <a:gd name="T44" fmla="*/ 438251302 w 732"/>
                <a:gd name="T45" fmla="*/ 2147483647 h 1418"/>
                <a:gd name="T46" fmla="*/ 514689582 w 732"/>
                <a:gd name="T47" fmla="*/ 2147483647 h 1418"/>
                <a:gd name="T48" fmla="*/ 705787618 w 732"/>
                <a:gd name="T49" fmla="*/ 2147483647 h 1418"/>
                <a:gd name="T50" fmla="*/ 932557944 w 732"/>
                <a:gd name="T51" fmla="*/ 2147483647 h 1418"/>
                <a:gd name="T52" fmla="*/ 1133847504 w 732"/>
                <a:gd name="T53" fmla="*/ 2147483647 h 1418"/>
                <a:gd name="T54" fmla="*/ 1031928784 w 732"/>
                <a:gd name="T55" fmla="*/ 2147483647 h 1418"/>
                <a:gd name="T56" fmla="*/ 1166971697 w 732"/>
                <a:gd name="T57" fmla="*/ 2147483647 h 1418"/>
                <a:gd name="T58" fmla="*/ 1238314106 w 732"/>
                <a:gd name="T59" fmla="*/ 2147483647 h 1418"/>
                <a:gd name="T60" fmla="*/ 1294369228 w 732"/>
                <a:gd name="T61" fmla="*/ 2147483647 h 1418"/>
                <a:gd name="T62" fmla="*/ 1426864260 w 732"/>
                <a:gd name="T63" fmla="*/ 2147483647 h 1418"/>
                <a:gd name="T64" fmla="*/ 1533878743 w 732"/>
                <a:gd name="T65" fmla="*/ 2147483647 h 1418"/>
                <a:gd name="T66" fmla="*/ 1628153820 w 732"/>
                <a:gd name="T67" fmla="*/ 2147483647 h 1418"/>
                <a:gd name="T68" fmla="*/ 1689304705 w 732"/>
                <a:gd name="T69" fmla="*/ 2147483647 h 1418"/>
                <a:gd name="T70" fmla="*/ 1717333135 w 732"/>
                <a:gd name="T71" fmla="*/ 2147483647 h 1418"/>
                <a:gd name="T72" fmla="*/ 1837087458 w 732"/>
                <a:gd name="T73" fmla="*/ 2147483647 h 1418"/>
                <a:gd name="T74" fmla="*/ 1750457328 w 732"/>
                <a:gd name="T75" fmla="*/ 2147483647 h 1418"/>
                <a:gd name="T76" fmla="*/ 1510947813 w 732"/>
                <a:gd name="T77" fmla="*/ 2147483647 h 1418"/>
                <a:gd name="T78" fmla="*/ 1276534060 w 732"/>
                <a:gd name="T79" fmla="*/ 2147483647 h 1418"/>
                <a:gd name="T80" fmla="*/ 1187354746 w 732"/>
                <a:gd name="T81" fmla="*/ 2147483647 h 1418"/>
                <a:gd name="T82" fmla="*/ 1049763951 w 732"/>
                <a:gd name="T83" fmla="*/ 2147483647 h 1418"/>
                <a:gd name="T84" fmla="*/ 1065052976 w 732"/>
                <a:gd name="T85" fmla="*/ 1989746324 h 1418"/>
                <a:gd name="T86" fmla="*/ 917270657 w 732"/>
                <a:gd name="T87" fmla="*/ 1918043317 h 1418"/>
                <a:gd name="T88" fmla="*/ 848474174 w 732"/>
                <a:gd name="T89" fmla="*/ 1995721535 h 1418"/>
                <a:gd name="T90" fmla="*/ 693048212 w 732"/>
                <a:gd name="T91" fmla="*/ 1995721535 h 1418"/>
                <a:gd name="T92" fmla="*/ 670117282 w 732"/>
                <a:gd name="T93" fmla="*/ 1559530635 h 1418"/>
                <a:gd name="T94" fmla="*/ 843378412 w 732"/>
                <a:gd name="T95" fmla="*/ 1448988284 h 1418"/>
                <a:gd name="T96" fmla="*/ 825543244 w 732"/>
                <a:gd name="T97" fmla="*/ 1132302082 h 1418"/>
                <a:gd name="T98" fmla="*/ 649732495 w 732"/>
                <a:gd name="T99" fmla="*/ 1021761613 h 1418"/>
                <a:gd name="T100" fmla="*/ 654828257 w 732"/>
                <a:gd name="T101" fmla="*/ 884331516 h 1418"/>
                <a:gd name="T102" fmla="*/ 698143974 w 732"/>
                <a:gd name="T103" fmla="*/ 558681556 h 1418"/>
                <a:gd name="T104" fmla="*/ 904529297 w 732"/>
                <a:gd name="T105" fmla="*/ 325648196 h 1418"/>
                <a:gd name="T106" fmla="*/ 593677373 w 732"/>
                <a:gd name="T107" fmla="*/ 325648196 h 1418"/>
                <a:gd name="T108" fmla="*/ 522334964 w 732"/>
                <a:gd name="T109" fmla="*/ 116517592 h 1418"/>
                <a:gd name="T110" fmla="*/ 359263512 w 732"/>
                <a:gd name="T111" fmla="*/ 322661531 h 1418"/>
                <a:gd name="T112" fmla="*/ 259892672 w 732"/>
                <a:gd name="T113" fmla="*/ 0 h 141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32"/>
                <a:gd name="T172" fmla="*/ 0 h 1418"/>
                <a:gd name="T173" fmla="*/ 732 w 732"/>
                <a:gd name="T174" fmla="*/ 1418 h 141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32" h="1418">
                  <a:moveTo>
                    <a:pt x="102" y="0"/>
                  </a:moveTo>
                  <a:lnTo>
                    <a:pt x="94" y="4"/>
                  </a:lnTo>
                  <a:lnTo>
                    <a:pt x="87" y="8"/>
                  </a:lnTo>
                  <a:lnTo>
                    <a:pt x="87" y="17"/>
                  </a:lnTo>
                  <a:lnTo>
                    <a:pt x="85" y="26"/>
                  </a:lnTo>
                  <a:lnTo>
                    <a:pt x="69" y="23"/>
                  </a:lnTo>
                  <a:lnTo>
                    <a:pt x="58" y="19"/>
                  </a:lnTo>
                  <a:lnTo>
                    <a:pt x="63" y="37"/>
                  </a:lnTo>
                  <a:lnTo>
                    <a:pt x="69" y="58"/>
                  </a:lnTo>
                  <a:lnTo>
                    <a:pt x="65" y="71"/>
                  </a:lnTo>
                  <a:lnTo>
                    <a:pt x="59" y="84"/>
                  </a:lnTo>
                  <a:lnTo>
                    <a:pt x="69" y="100"/>
                  </a:lnTo>
                  <a:lnTo>
                    <a:pt x="82" y="119"/>
                  </a:lnTo>
                  <a:lnTo>
                    <a:pt x="82" y="124"/>
                  </a:lnTo>
                  <a:lnTo>
                    <a:pt x="80" y="128"/>
                  </a:lnTo>
                  <a:lnTo>
                    <a:pt x="78" y="132"/>
                  </a:lnTo>
                  <a:lnTo>
                    <a:pt x="74" y="135"/>
                  </a:lnTo>
                  <a:lnTo>
                    <a:pt x="69" y="141"/>
                  </a:lnTo>
                  <a:lnTo>
                    <a:pt x="65" y="146"/>
                  </a:lnTo>
                  <a:lnTo>
                    <a:pt x="69" y="158"/>
                  </a:lnTo>
                  <a:lnTo>
                    <a:pt x="74" y="170"/>
                  </a:lnTo>
                  <a:lnTo>
                    <a:pt x="70" y="176"/>
                  </a:lnTo>
                  <a:lnTo>
                    <a:pt x="67" y="180"/>
                  </a:lnTo>
                  <a:lnTo>
                    <a:pt x="65" y="182"/>
                  </a:lnTo>
                  <a:lnTo>
                    <a:pt x="65" y="185"/>
                  </a:lnTo>
                  <a:lnTo>
                    <a:pt x="65" y="191"/>
                  </a:lnTo>
                  <a:lnTo>
                    <a:pt x="67" y="198"/>
                  </a:lnTo>
                  <a:lnTo>
                    <a:pt x="80" y="215"/>
                  </a:lnTo>
                  <a:lnTo>
                    <a:pt x="91" y="230"/>
                  </a:lnTo>
                  <a:lnTo>
                    <a:pt x="93" y="241"/>
                  </a:lnTo>
                  <a:lnTo>
                    <a:pt x="93" y="252"/>
                  </a:lnTo>
                  <a:lnTo>
                    <a:pt x="91" y="259"/>
                  </a:lnTo>
                  <a:lnTo>
                    <a:pt x="89" y="267"/>
                  </a:lnTo>
                  <a:lnTo>
                    <a:pt x="85" y="272"/>
                  </a:lnTo>
                  <a:lnTo>
                    <a:pt x="83" y="279"/>
                  </a:lnTo>
                  <a:lnTo>
                    <a:pt x="83" y="287"/>
                  </a:lnTo>
                  <a:lnTo>
                    <a:pt x="85" y="294"/>
                  </a:lnTo>
                  <a:lnTo>
                    <a:pt x="91" y="300"/>
                  </a:lnTo>
                  <a:lnTo>
                    <a:pt x="96" y="303"/>
                  </a:lnTo>
                  <a:lnTo>
                    <a:pt x="104" y="305"/>
                  </a:lnTo>
                  <a:lnTo>
                    <a:pt x="111" y="307"/>
                  </a:lnTo>
                  <a:lnTo>
                    <a:pt x="118" y="307"/>
                  </a:lnTo>
                  <a:lnTo>
                    <a:pt x="126" y="309"/>
                  </a:lnTo>
                  <a:lnTo>
                    <a:pt x="131" y="311"/>
                  </a:lnTo>
                  <a:lnTo>
                    <a:pt x="135" y="316"/>
                  </a:lnTo>
                  <a:lnTo>
                    <a:pt x="130" y="331"/>
                  </a:lnTo>
                  <a:lnTo>
                    <a:pt x="122" y="346"/>
                  </a:lnTo>
                  <a:lnTo>
                    <a:pt x="124" y="361"/>
                  </a:lnTo>
                  <a:lnTo>
                    <a:pt x="122" y="374"/>
                  </a:lnTo>
                  <a:lnTo>
                    <a:pt x="107" y="379"/>
                  </a:lnTo>
                  <a:lnTo>
                    <a:pt x="89" y="383"/>
                  </a:lnTo>
                  <a:lnTo>
                    <a:pt x="85" y="398"/>
                  </a:lnTo>
                  <a:lnTo>
                    <a:pt x="83" y="400"/>
                  </a:lnTo>
                  <a:lnTo>
                    <a:pt x="80" y="398"/>
                  </a:lnTo>
                  <a:lnTo>
                    <a:pt x="76" y="400"/>
                  </a:lnTo>
                  <a:lnTo>
                    <a:pt x="85" y="414"/>
                  </a:lnTo>
                  <a:lnTo>
                    <a:pt x="94" y="429"/>
                  </a:lnTo>
                  <a:lnTo>
                    <a:pt x="93" y="437"/>
                  </a:lnTo>
                  <a:lnTo>
                    <a:pt x="89" y="442"/>
                  </a:lnTo>
                  <a:lnTo>
                    <a:pt x="83" y="449"/>
                  </a:lnTo>
                  <a:lnTo>
                    <a:pt x="76" y="455"/>
                  </a:lnTo>
                  <a:lnTo>
                    <a:pt x="72" y="468"/>
                  </a:lnTo>
                  <a:lnTo>
                    <a:pt x="65" y="483"/>
                  </a:lnTo>
                  <a:lnTo>
                    <a:pt x="61" y="488"/>
                  </a:lnTo>
                  <a:lnTo>
                    <a:pt x="58" y="494"/>
                  </a:lnTo>
                  <a:lnTo>
                    <a:pt x="54" y="496"/>
                  </a:lnTo>
                  <a:lnTo>
                    <a:pt x="50" y="499"/>
                  </a:lnTo>
                  <a:lnTo>
                    <a:pt x="43" y="501"/>
                  </a:lnTo>
                  <a:lnTo>
                    <a:pt x="37" y="507"/>
                  </a:lnTo>
                  <a:lnTo>
                    <a:pt x="32" y="518"/>
                  </a:lnTo>
                  <a:lnTo>
                    <a:pt x="30" y="527"/>
                  </a:lnTo>
                  <a:lnTo>
                    <a:pt x="30" y="536"/>
                  </a:lnTo>
                  <a:lnTo>
                    <a:pt x="33" y="547"/>
                  </a:lnTo>
                  <a:lnTo>
                    <a:pt x="43" y="555"/>
                  </a:lnTo>
                  <a:lnTo>
                    <a:pt x="56" y="560"/>
                  </a:lnTo>
                  <a:lnTo>
                    <a:pt x="63" y="564"/>
                  </a:lnTo>
                  <a:lnTo>
                    <a:pt x="67" y="571"/>
                  </a:lnTo>
                  <a:lnTo>
                    <a:pt x="67" y="579"/>
                  </a:lnTo>
                  <a:lnTo>
                    <a:pt x="65" y="590"/>
                  </a:lnTo>
                  <a:lnTo>
                    <a:pt x="61" y="595"/>
                  </a:lnTo>
                  <a:lnTo>
                    <a:pt x="54" y="599"/>
                  </a:lnTo>
                  <a:lnTo>
                    <a:pt x="46" y="601"/>
                  </a:lnTo>
                  <a:lnTo>
                    <a:pt x="35" y="603"/>
                  </a:lnTo>
                  <a:lnTo>
                    <a:pt x="17" y="607"/>
                  </a:lnTo>
                  <a:lnTo>
                    <a:pt x="0" y="610"/>
                  </a:lnTo>
                  <a:lnTo>
                    <a:pt x="6" y="627"/>
                  </a:lnTo>
                  <a:lnTo>
                    <a:pt x="11" y="642"/>
                  </a:lnTo>
                  <a:lnTo>
                    <a:pt x="13" y="653"/>
                  </a:lnTo>
                  <a:lnTo>
                    <a:pt x="15" y="664"/>
                  </a:lnTo>
                  <a:lnTo>
                    <a:pt x="15" y="669"/>
                  </a:lnTo>
                  <a:lnTo>
                    <a:pt x="13" y="673"/>
                  </a:lnTo>
                  <a:lnTo>
                    <a:pt x="9" y="679"/>
                  </a:lnTo>
                  <a:lnTo>
                    <a:pt x="6" y="682"/>
                  </a:lnTo>
                  <a:lnTo>
                    <a:pt x="4" y="686"/>
                  </a:lnTo>
                  <a:lnTo>
                    <a:pt x="2" y="692"/>
                  </a:lnTo>
                  <a:lnTo>
                    <a:pt x="4" y="697"/>
                  </a:lnTo>
                  <a:lnTo>
                    <a:pt x="6" y="703"/>
                  </a:lnTo>
                  <a:lnTo>
                    <a:pt x="15" y="708"/>
                  </a:lnTo>
                  <a:lnTo>
                    <a:pt x="24" y="712"/>
                  </a:lnTo>
                  <a:lnTo>
                    <a:pt x="37" y="712"/>
                  </a:lnTo>
                  <a:lnTo>
                    <a:pt x="50" y="714"/>
                  </a:lnTo>
                  <a:lnTo>
                    <a:pt x="65" y="714"/>
                  </a:lnTo>
                  <a:lnTo>
                    <a:pt x="78" y="716"/>
                  </a:lnTo>
                  <a:lnTo>
                    <a:pt x="89" y="717"/>
                  </a:lnTo>
                  <a:lnTo>
                    <a:pt x="100" y="723"/>
                  </a:lnTo>
                  <a:lnTo>
                    <a:pt x="106" y="730"/>
                  </a:lnTo>
                  <a:lnTo>
                    <a:pt x="109" y="736"/>
                  </a:lnTo>
                  <a:lnTo>
                    <a:pt x="111" y="741"/>
                  </a:lnTo>
                  <a:lnTo>
                    <a:pt x="111" y="749"/>
                  </a:lnTo>
                  <a:lnTo>
                    <a:pt x="111" y="756"/>
                  </a:lnTo>
                  <a:lnTo>
                    <a:pt x="111" y="762"/>
                  </a:lnTo>
                  <a:lnTo>
                    <a:pt x="113" y="769"/>
                  </a:lnTo>
                  <a:lnTo>
                    <a:pt x="117" y="777"/>
                  </a:lnTo>
                  <a:lnTo>
                    <a:pt x="118" y="778"/>
                  </a:lnTo>
                  <a:lnTo>
                    <a:pt x="122" y="780"/>
                  </a:lnTo>
                  <a:lnTo>
                    <a:pt x="126" y="780"/>
                  </a:lnTo>
                  <a:lnTo>
                    <a:pt x="131" y="780"/>
                  </a:lnTo>
                  <a:lnTo>
                    <a:pt x="141" y="778"/>
                  </a:lnTo>
                  <a:lnTo>
                    <a:pt x="152" y="777"/>
                  </a:lnTo>
                  <a:lnTo>
                    <a:pt x="154" y="782"/>
                  </a:lnTo>
                  <a:lnTo>
                    <a:pt x="154" y="791"/>
                  </a:lnTo>
                  <a:lnTo>
                    <a:pt x="154" y="801"/>
                  </a:lnTo>
                  <a:lnTo>
                    <a:pt x="154" y="808"/>
                  </a:lnTo>
                  <a:lnTo>
                    <a:pt x="146" y="806"/>
                  </a:lnTo>
                  <a:lnTo>
                    <a:pt x="135" y="804"/>
                  </a:lnTo>
                  <a:lnTo>
                    <a:pt x="131" y="808"/>
                  </a:lnTo>
                  <a:lnTo>
                    <a:pt x="126" y="812"/>
                  </a:lnTo>
                  <a:lnTo>
                    <a:pt x="118" y="819"/>
                  </a:lnTo>
                  <a:lnTo>
                    <a:pt x="113" y="828"/>
                  </a:lnTo>
                  <a:lnTo>
                    <a:pt x="109" y="841"/>
                  </a:lnTo>
                  <a:lnTo>
                    <a:pt x="107" y="852"/>
                  </a:lnTo>
                  <a:lnTo>
                    <a:pt x="107" y="863"/>
                  </a:lnTo>
                  <a:lnTo>
                    <a:pt x="109" y="874"/>
                  </a:lnTo>
                  <a:lnTo>
                    <a:pt x="118" y="884"/>
                  </a:lnTo>
                  <a:lnTo>
                    <a:pt x="128" y="891"/>
                  </a:lnTo>
                  <a:lnTo>
                    <a:pt x="137" y="895"/>
                  </a:lnTo>
                  <a:lnTo>
                    <a:pt x="144" y="897"/>
                  </a:lnTo>
                  <a:lnTo>
                    <a:pt x="150" y="898"/>
                  </a:lnTo>
                  <a:lnTo>
                    <a:pt x="155" y="902"/>
                  </a:lnTo>
                  <a:lnTo>
                    <a:pt x="157" y="904"/>
                  </a:lnTo>
                  <a:lnTo>
                    <a:pt x="159" y="910"/>
                  </a:lnTo>
                  <a:lnTo>
                    <a:pt x="150" y="923"/>
                  </a:lnTo>
                  <a:lnTo>
                    <a:pt x="139" y="937"/>
                  </a:lnTo>
                  <a:lnTo>
                    <a:pt x="124" y="948"/>
                  </a:lnTo>
                  <a:lnTo>
                    <a:pt x="111" y="958"/>
                  </a:lnTo>
                  <a:lnTo>
                    <a:pt x="115" y="967"/>
                  </a:lnTo>
                  <a:lnTo>
                    <a:pt x="118" y="978"/>
                  </a:lnTo>
                  <a:lnTo>
                    <a:pt x="113" y="985"/>
                  </a:lnTo>
                  <a:lnTo>
                    <a:pt x="109" y="995"/>
                  </a:lnTo>
                  <a:lnTo>
                    <a:pt x="106" y="1004"/>
                  </a:lnTo>
                  <a:lnTo>
                    <a:pt x="106" y="1011"/>
                  </a:lnTo>
                  <a:lnTo>
                    <a:pt x="111" y="1017"/>
                  </a:lnTo>
                  <a:lnTo>
                    <a:pt x="120" y="1022"/>
                  </a:lnTo>
                  <a:lnTo>
                    <a:pt x="126" y="1026"/>
                  </a:lnTo>
                  <a:lnTo>
                    <a:pt x="130" y="1028"/>
                  </a:lnTo>
                  <a:lnTo>
                    <a:pt x="131" y="1033"/>
                  </a:lnTo>
                  <a:lnTo>
                    <a:pt x="133" y="1037"/>
                  </a:lnTo>
                  <a:lnTo>
                    <a:pt x="137" y="1043"/>
                  </a:lnTo>
                  <a:lnTo>
                    <a:pt x="142" y="1050"/>
                  </a:lnTo>
                  <a:lnTo>
                    <a:pt x="146" y="1056"/>
                  </a:lnTo>
                  <a:lnTo>
                    <a:pt x="146" y="1063"/>
                  </a:lnTo>
                  <a:lnTo>
                    <a:pt x="141" y="1072"/>
                  </a:lnTo>
                  <a:lnTo>
                    <a:pt x="133" y="1076"/>
                  </a:lnTo>
                  <a:lnTo>
                    <a:pt x="128" y="1078"/>
                  </a:lnTo>
                  <a:lnTo>
                    <a:pt x="120" y="1083"/>
                  </a:lnTo>
                  <a:lnTo>
                    <a:pt x="109" y="1093"/>
                  </a:lnTo>
                  <a:lnTo>
                    <a:pt x="100" y="1104"/>
                  </a:lnTo>
                  <a:lnTo>
                    <a:pt x="107" y="1122"/>
                  </a:lnTo>
                  <a:lnTo>
                    <a:pt x="117" y="1133"/>
                  </a:lnTo>
                  <a:lnTo>
                    <a:pt x="120" y="1137"/>
                  </a:lnTo>
                  <a:lnTo>
                    <a:pt x="124" y="1141"/>
                  </a:lnTo>
                  <a:lnTo>
                    <a:pt x="128" y="1142"/>
                  </a:lnTo>
                  <a:lnTo>
                    <a:pt x="133" y="1142"/>
                  </a:lnTo>
                  <a:lnTo>
                    <a:pt x="152" y="1129"/>
                  </a:lnTo>
                  <a:lnTo>
                    <a:pt x="161" y="1120"/>
                  </a:lnTo>
                  <a:lnTo>
                    <a:pt x="166" y="1124"/>
                  </a:lnTo>
                  <a:lnTo>
                    <a:pt x="174" y="1133"/>
                  </a:lnTo>
                  <a:lnTo>
                    <a:pt x="179" y="1135"/>
                  </a:lnTo>
                  <a:lnTo>
                    <a:pt x="187" y="1135"/>
                  </a:lnTo>
                  <a:lnTo>
                    <a:pt x="189" y="1135"/>
                  </a:lnTo>
                  <a:lnTo>
                    <a:pt x="192" y="1137"/>
                  </a:lnTo>
                  <a:lnTo>
                    <a:pt x="196" y="1139"/>
                  </a:lnTo>
                  <a:lnTo>
                    <a:pt x="198" y="1142"/>
                  </a:lnTo>
                  <a:lnTo>
                    <a:pt x="202" y="1150"/>
                  </a:lnTo>
                  <a:lnTo>
                    <a:pt x="203" y="1157"/>
                  </a:lnTo>
                  <a:lnTo>
                    <a:pt x="205" y="1168"/>
                  </a:lnTo>
                  <a:lnTo>
                    <a:pt x="207" y="1183"/>
                  </a:lnTo>
                  <a:lnTo>
                    <a:pt x="213" y="1203"/>
                  </a:lnTo>
                  <a:lnTo>
                    <a:pt x="218" y="1218"/>
                  </a:lnTo>
                  <a:lnTo>
                    <a:pt x="216" y="1231"/>
                  </a:lnTo>
                  <a:lnTo>
                    <a:pt x="209" y="1250"/>
                  </a:lnTo>
                  <a:lnTo>
                    <a:pt x="216" y="1274"/>
                  </a:lnTo>
                  <a:lnTo>
                    <a:pt x="224" y="1294"/>
                  </a:lnTo>
                  <a:lnTo>
                    <a:pt x="222" y="1298"/>
                  </a:lnTo>
                  <a:lnTo>
                    <a:pt x="218" y="1301"/>
                  </a:lnTo>
                  <a:lnTo>
                    <a:pt x="213" y="1303"/>
                  </a:lnTo>
                  <a:lnTo>
                    <a:pt x="205" y="1305"/>
                  </a:lnTo>
                  <a:lnTo>
                    <a:pt x="200" y="1307"/>
                  </a:lnTo>
                  <a:lnTo>
                    <a:pt x="196" y="1311"/>
                  </a:lnTo>
                  <a:lnTo>
                    <a:pt x="192" y="1318"/>
                  </a:lnTo>
                  <a:lnTo>
                    <a:pt x="192" y="1329"/>
                  </a:lnTo>
                  <a:lnTo>
                    <a:pt x="189" y="1329"/>
                  </a:lnTo>
                  <a:lnTo>
                    <a:pt x="183" y="1329"/>
                  </a:lnTo>
                  <a:lnTo>
                    <a:pt x="185" y="1336"/>
                  </a:lnTo>
                  <a:lnTo>
                    <a:pt x="187" y="1342"/>
                  </a:lnTo>
                  <a:lnTo>
                    <a:pt x="179" y="1342"/>
                  </a:lnTo>
                  <a:lnTo>
                    <a:pt x="172" y="1344"/>
                  </a:lnTo>
                  <a:lnTo>
                    <a:pt x="166" y="1346"/>
                  </a:lnTo>
                  <a:lnTo>
                    <a:pt x="161" y="1351"/>
                  </a:lnTo>
                  <a:lnTo>
                    <a:pt x="154" y="1362"/>
                  </a:lnTo>
                  <a:lnTo>
                    <a:pt x="146" y="1373"/>
                  </a:lnTo>
                  <a:lnTo>
                    <a:pt x="152" y="1388"/>
                  </a:lnTo>
                  <a:lnTo>
                    <a:pt x="157" y="1403"/>
                  </a:lnTo>
                  <a:lnTo>
                    <a:pt x="172" y="1399"/>
                  </a:lnTo>
                  <a:lnTo>
                    <a:pt x="192" y="1396"/>
                  </a:lnTo>
                  <a:lnTo>
                    <a:pt x="202" y="1403"/>
                  </a:lnTo>
                  <a:lnTo>
                    <a:pt x="209" y="1410"/>
                  </a:lnTo>
                  <a:lnTo>
                    <a:pt x="215" y="1414"/>
                  </a:lnTo>
                  <a:lnTo>
                    <a:pt x="218" y="1416"/>
                  </a:lnTo>
                  <a:lnTo>
                    <a:pt x="226" y="1418"/>
                  </a:lnTo>
                  <a:lnTo>
                    <a:pt x="233" y="1418"/>
                  </a:lnTo>
                  <a:lnTo>
                    <a:pt x="246" y="1414"/>
                  </a:lnTo>
                  <a:lnTo>
                    <a:pt x="257" y="1407"/>
                  </a:lnTo>
                  <a:lnTo>
                    <a:pt x="266" y="1401"/>
                  </a:lnTo>
                  <a:lnTo>
                    <a:pt x="277" y="1396"/>
                  </a:lnTo>
                  <a:lnTo>
                    <a:pt x="296" y="1383"/>
                  </a:lnTo>
                  <a:lnTo>
                    <a:pt x="314" y="1368"/>
                  </a:lnTo>
                  <a:lnTo>
                    <a:pt x="333" y="1353"/>
                  </a:lnTo>
                  <a:lnTo>
                    <a:pt x="349" y="1336"/>
                  </a:lnTo>
                  <a:lnTo>
                    <a:pt x="351" y="1314"/>
                  </a:lnTo>
                  <a:lnTo>
                    <a:pt x="353" y="1294"/>
                  </a:lnTo>
                  <a:lnTo>
                    <a:pt x="359" y="1290"/>
                  </a:lnTo>
                  <a:lnTo>
                    <a:pt x="362" y="1288"/>
                  </a:lnTo>
                  <a:lnTo>
                    <a:pt x="366" y="1288"/>
                  </a:lnTo>
                  <a:lnTo>
                    <a:pt x="370" y="1290"/>
                  </a:lnTo>
                  <a:lnTo>
                    <a:pt x="373" y="1292"/>
                  </a:lnTo>
                  <a:lnTo>
                    <a:pt x="379" y="1294"/>
                  </a:lnTo>
                  <a:lnTo>
                    <a:pt x="386" y="1294"/>
                  </a:lnTo>
                  <a:lnTo>
                    <a:pt x="394" y="1294"/>
                  </a:lnTo>
                  <a:lnTo>
                    <a:pt x="408" y="1294"/>
                  </a:lnTo>
                  <a:lnTo>
                    <a:pt x="423" y="1296"/>
                  </a:lnTo>
                  <a:lnTo>
                    <a:pt x="438" y="1296"/>
                  </a:lnTo>
                  <a:lnTo>
                    <a:pt x="445" y="1294"/>
                  </a:lnTo>
                  <a:lnTo>
                    <a:pt x="445" y="1290"/>
                  </a:lnTo>
                  <a:lnTo>
                    <a:pt x="444" y="1285"/>
                  </a:lnTo>
                  <a:lnTo>
                    <a:pt x="431" y="1266"/>
                  </a:lnTo>
                  <a:lnTo>
                    <a:pt x="416" y="1246"/>
                  </a:lnTo>
                  <a:lnTo>
                    <a:pt x="410" y="1237"/>
                  </a:lnTo>
                  <a:lnTo>
                    <a:pt x="407" y="1227"/>
                  </a:lnTo>
                  <a:lnTo>
                    <a:pt x="405" y="1220"/>
                  </a:lnTo>
                  <a:lnTo>
                    <a:pt x="407" y="1213"/>
                  </a:lnTo>
                  <a:lnTo>
                    <a:pt x="429" y="1203"/>
                  </a:lnTo>
                  <a:lnTo>
                    <a:pt x="449" y="1198"/>
                  </a:lnTo>
                  <a:lnTo>
                    <a:pt x="453" y="1192"/>
                  </a:lnTo>
                  <a:lnTo>
                    <a:pt x="455" y="1183"/>
                  </a:lnTo>
                  <a:lnTo>
                    <a:pt x="455" y="1174"/>
                  </a:lnTo>
                  <a:lnTo>
                    <a:pt x="457" y="1165"/>
                  </a:lnTo>
                  <a:lnTo>
                    <a:pt x="457" y="1157"/>
                  </a:lnTo>
                  <a:lnTo>
                    <a:pt x="458" y="1148"/>
                  </a:lnTo>
                  <a:lnTo>
                    <a:pt x="460" y="1146"/>
                  </a:lnTo>
                  <a:lnTo>
                    <a:pt x="464" y="1142"/>
                  </a:lnTo>
                  <a:lnTo>
                    <a:pt x="466" y="1141"/>
                  </a:lnTo>
                  <a:lnTo>
                    <a:pt x="471" y="1141"/>
                  </a:lnTo>
                  <a:lnTo>
                    <a:pt x="469" y="1124"/>
                  </a:lnTo>
                  <a:lnTo>
                    <a:pt x="473" y="1111"/>
                  </a:lnTo>
                  <a:lnTo>
                    <a:pt x="475" y="1105"/>
                  </a:lnTo>
                  <a:lnTo>
                    <a:pt x="479" y="1098"/>
                  </a:lnTo>
                  <a:lnTo>
                    <a:pt x="486" y="1091"/>
                  </a:lnTo>
                  <a:lnTo>
                    <a:pt x="495" y="1081"/>
                  </a:lnTo>
                  <a:lnTo>
                    <a:pt x="508" y="1070"/>
                  </a:lnTo>
                  <a:lnTo>
                    <a:pt x="516" y="1061"/>
                  </a:lnTo>
                  <a:lnTo>
                    <a:pt x="517" y="1048"/>
                  </a:lnTo>
                  <a:lnTo>
                    <a:pt x="517" y="1030"/>
                  </a:lnTo>
                  <a:lnTo>
                    <a:pt x="510" y="1022"/>
                  </a:lnTo>
                  <a:lnTo>
                    <a:pt x="503" y="1019"/>
                  </a:lnTo>
                  <a:lnTo>
                    <a:pt x="506" y="1015"/>
                  </a:lnTo>
                  <a:lnTo>
                    <a:pt x="508" y="1011"/>
                  </a:lnTo>
                  <a:lnTo>
                    <a:pt x="499" y="1008"/>
                  </a:lnTo>
                  <a:lnTo>
                    <a:pt x="492" y="1002"/>
                  </a:lnTo>
                  <a:lnTo>
                    <a:pt x="497" y="995"/>
                  </a:lnTo>
                  <a:lnTo>
                    <a:pt x="506" y="982"/>
                  </a:lnTo>
                  <a:lnTo>
                    <a:pt x="516" y="963"/>
                  </a:lnTo>
                  <a:lnTo>
                    <a:pt x="525" y="941"/>
                  </a:lnTo>
                  <a:lnTo>
                    <a:pt x="543" y="939"/>
                  </a:lnTo>
                  <a:lnTo>
                    <a:pt x="558" y="941"/>
                  </a:lnTo>
                  <a:lnTo>
                    <a:pt x="560" y="943"/>
                  </a:lnTo>
                  <a:lnTo>
                    <a:pt x="562" y="948"/>
                  </a:lnTo>
                  <a:lnTo>
                    <a:pt x="567" y="952"/>
                  </a:lnTo>
                  <a:lnTo>
                    <a:pt x="575" y="954"/>
                  </a:lnTo>
                  <a:lnTo>
                    <a:pt x="584" y="952"/>
                  </a:lnTo>
                  <a:lnTo>
                    <a:pt x="590" y="948"/>
                  </a:lnTo>
                  <a:lnTo>
                    <a:pt x="593" y="943"/>
                  </a:lnTo>
                  <a:lnTo>
                    <a:pt x="597" y="935"/>
                  </a:lnTo>
                  <a:lnTo>
                    <a:pt x="599" y="930"/>
                  </a:lnTo>
                  <a:lnTo>
                    <a:pt x="602" y="924"/>
                  </a:lnTo>
                  <a:lnTo>
                    <a:pt x="606" y="921"/>
                  </a:lnTo>
                  <a:lnTo>
                    <a:pt x="612" y="919"/>
                  </a:lnTo>
                  <a:lnTo>
                    <a:pt x="615" y="919"/>
                  </a:lnTo>
                  <a:lnTo>
                    <a:pt x="617" y="919"/>
                  </a:lnTo>
                  <a:lnTo>
                    <a:pt x="621" y="921"/>
                  </a:lnTo>
                  <a:lnTo>
                    <a:pt x="623" y="924"/>
                  </a:lnTo>
                  <a:lnTo>
                    <a:pt x="628" y="934"/>
                  </a:lnTo>
                  <a:lnTo>
                    <a:pt x="634" y="943"/>
                  </a:lnTo>
                  <a:lnTo>
                    <a:pt x="639" y="954"/>
                  </a:lnTo>
                  <a:lnTo>
                    <a:pt x="645" y="963"/>
                  </a:lnTo>
                  <a:lnTo>
                    <a:pt x="649" y="967"/>
                  </a:lnTo>
                  <a:lnTo>
                    <a:pt x="652" y="969"/>
                  </a:lnTo>
                  <a:lnTo>
                    <a:pt x="658" y="971"/>
                  </a:lnTo>
                  <a:lnTo>
                    <a:pt x="662" y="971"/>
                  </a:lnTo>
                  <a:lnTo>
                    <a:pt x="663" y="969"/>
                  </a:lnTo>
                  <a:lnTo>
                    <a:pt x="665" y="965"/>
                  </a:lnTo>
                  <a:lnTo>
                    <a:pt x="663" y="961"/>
                  </a:lnTo>
                  <a:lnTo>
                    <a:pt x="663" y="956"/>
                  </a:lnTo>
                  <a:lnTo>
                    <a:pt x="662" y="945"/>
                  </a:lnTo>
                  <a:lnTo>
                    <a:pt x="658" y="932"/>
                  </a:lnTo>
                  <a:lnTo>
                    <a:pt x="658" y="926"/>
                  </a:lnTo>
                  <a:lnTo>
                    <a:pt x="658" y="921"/>
                  </a:lnTo>
                  <a:lnTo>
                    <a:pt x="658" y="915"/>
                  </a:lnTo>
                  <a:lnTo>
                    <a:pt x="660" y="911"/>
                  </a:lnTo>
                  <a:lnTo>
                    <a:pt x="663" y="908"/>
                  </a:lnTo>
                  <a:lnTo>
                    <a:pt x="669" y="906"/>
                  </a:lnTo>
                  <a:lnTo>
                    <a:pt x="674" y="906"/>
                  </a:lnTo>
                  <a:lnTo>
                    <a:pt x="684" y="908"/>
                  </a:lnTo>
                  <a:lnTo>
                    <a:pt x="684" y="897"/>
                  </a:lnTo>
                  <a:lnTo>
                    <a:pt x="687" y="882"/>
                  </a:lnTo>
                  <a:lnTo>
                    <a:pt x="704" y="874"/>
                  </a:lnTo>
                  <a:lnTo>
                    <a:pt x="723" y="867"/>
                  </a:lnTo>
                  <a:lnTo>
                    <a:pt x="726" y="847"/>
                  </a:lnTo>
                  <a:lnTo>
                    <a:pt x="732" y="828"/>
                  </a:lnTo>
                  <a:lnTo>
                    <a:pt x="726" y="821"/>
                  </a:lnTo>
                  <a:lnTo>
                    <a:pt x="721" y="813"/>
                  </a:lnTo>
                  <a:lnTo>
                    <a:pt x="723" y="808"/>
                  </a:lnTo>
                  <a:lnTo>
                    <a:pt x="726" y="801"/>
                  </a:lnTo>
                  <a:lnTo>
                    <a:pt x="728" y="795"/>
                  </a:lnTo>
                  <a:lnTo>
                    <a:pt x="726" y="791"/>
                  </a:lnTo>
                  <a:lnTo>
                    <a:pt x="724" y="784"/>
                  </a:lnTo>
                  <a:lnTo>
                    <a:pt x="717" y="778"/>
                  </a:lnTo>
                  <a:lnTo>
                    <a:pt x="708" y="780"/>
                  </a:lnTo>
                  <a:lnTo>
                    <a:pt x="699" y="782"/>
                  </a:lnTo>
                  <a:lnTo>
                    <a:pt x="687" y="777"/>
                  </a:lnTo>
                  <a:lnTo>
                    <a:pt x="674" y="773"/>
                  </a:lnTo>
                  <a:lnTo>
                    <a:pt x="662" y="773"/>
                  </a:lnTo>
                  <a:lnTo>
                    <a:pt x="649" y="771"/>
                  </a:lnTo>
                  <a:lnTo>
                    <a:pt x="632" y="764"/>
                  </a:lnTo>
                  <a:lnTo>
                    <a:pt x="614" y="758"/>
                  </a:lnTo>
                  <a:lnTo>
                    <a:pt x="606" y="760"/>
                  </a:lnTo>
                  <a:lnTo>
                    <a:pt x="601" y="762"/>
                  </a:lnTo>
                  <a:lnTo>
                    <a:pt x="597" y="765"/>
                  </a:lnTo>
                  <a:lnTo>
                    <a:pt x="593" y="769"/>
                  </a:lnTo>
                  <a:lnTo>
                    <a:pt x="588" y="775"/>
                  </a:lnTo>
                  <a:lnTo>
                    <a:pt x="582" y="778"/>
                  </a:lnTo>
                  <a:lnTo>
                    <a:pt x="569" y="778"/>
                  </a:lnTo>
                  <a:lnTo>
                    <a:pt x="549" y="777"/>
                  </a:lnTo>
                  <a:lnTo>
                    <a:pt x="527" y="775"/>
                  </a:lnTo>
                  <a:lnTo>
                    <a:pt x="506" y="775"/>
                  </a:lnTo>
                  <a:lnTo>
                    <a:pt x="503" y="778"/>
                  </a:lnTo>
                  <a:lnTo>
                    <a:pt x="503" y="780"/>
                  </a:lnTo>
                  <a:lnTo>
                    <a:pt x="501" y="784"/>
                  </a:lnTo>
                  <a:lnTo>
                    <a:pt x="503" y="786"/>
                  </a:lnTo>
                  <a:lnTo>
                    <a:pt x="505" y="789"/>
                  </a:lnTo>
                  <a:lnTo>
                    <a:pt x="503" y="793"/>
                  </a:lnTo>
                  <a:lnTo>
                    <a:pt x="493" y="795"/>
                  </a:lnTo>
                  <a:lnTo>
                    <a:pt x="486" y="797"/>
                  </a:lnTo>
                  <a:lnTo>
                    <a:pt x="481" y="795"/>
                  </a:lnTo>
                  <a:lnTo>
                    <a:pt x="477" y="793"/>
                  </a:lnTo>
                  <a:lnTo>
                    <a:pt x="473" y="788"/>
                  </a:lnTo>
                  <a:lnTo>
                    <a:pt x="466" y="786"/>
                  </a:lnTo>
                  <a:lnTo>
                    <a:pt x="457" y="789"/>
                  </a:lnTo>
                  <a:lnTo>
                    <a:pt x="445" y="793"/>
                  </a:lnTo>
                  <a:lnTo>
                    <a:pt x="438" y="789"/>
                  </a:lnTo>
                  <a:lnTo>
                    <a:pt x="431" y="784"/>
                  </a:lnTo>
                  <a:lnTo>
                    <a:pt x="423" y="780"/>
                  </a:lnTo>
                  <a:lnTo>
                    <a:pt x="420" y="771"/>
                  </a:lnTo>
                  <a:lnTo>
                    <a:pt x="416" y="762"/>
                  </a:lnTo>
                  <a:lnTo>
                    <a:pt x="414" y="749"/>
                  </a:lnTo>
                  <a:lnTo>
                    <a:pt x="412" y="738"/>
                  </a:lnTo>
                  <a:lnTo>
                    <a:pt x="410" y="727"/>
                  </a:lnTo>
                  <a:lnTo>
                    <a:pt x="418" y="717"/>
                  </a:lnTo>
                  <a:lnTo>
                    <a:pt x="425" y="710"/>
                  </a:lnTo>
                  <a:lnTo>
                    <a:pt x="429" y="706"/>
                  </a:lnTo>
                  <a:lnTo>
                    <a:pt x="431" y="701"/>
                  </a:lnTo>
                  <a:lnTo>
                    <a:pt x="431" y="692"/>
                  </a:lnTo>
                  <a:lnTo>
                    <a:pt x="429" y="682"/>
                  </a:lnTo>
                  <a:lnTo>
                    <a:pt x="423" y="673"/>
                  </a:lnTo>
                  <a:lnTo>
                    <a:pt x="418" y="666"/>
                  </a:lnTo>
                  <a:lnTo>
                    <a:pt x="410" y="662"/>
                  </a:lnTo>
                  <a:lnTo>
                    <a:pt x="401" y="660"/>
                  </a:lnTo>
                  <a:lnTo>
                    <a:pt x="386" y="660"/>
                  </a:lnTo>
                  <a:lnTo>
                    <a:pt x="373" y="662"/>
                  </a:lnTo>
                  <a:lnTo>
                    <a:pt x="366" y="660"/>
                  </a:lnTo>
                  <a:lnTo>
                    <a:pt x="362" y="656"/>
                  </a:lnTo>
                  <a:lnTo>
                    <a:pt x="360" y="651"/>
                  </a:lnTo>
                  <a:lnTo>
                    <a:pt x="360" y="645"/>
                  </a:lnTo>
                  <a:lnTo>
                    <a:pt x="360" y="642"/>
                  </a:lnTo>
                  <a:lnTo>
                    <a:pt x="359" y="638"/>
                  </a:lnTo>
                  <a:lnTo>
                    <a:pt x="357" y="636"/>
                  </a:lnTo>
                  <a:lnTo>
                    <a:pt x="353" y="634"/>
                  </a:lnTo>
                  <a:lnTo>
                    <a:pt x="349" y="634"/>
                  </a:lnTo>
                  <a:lnTo>
                    <a:pt x="348" y="634"/>
                  </a:lnTo>
                  <a:lnTo>
                    <a:pt x="346" y="638"/>
                  </a:lnTo>
                  <a:lnTo>
                    <a:pt x="344" y="640"/>
                  </a:lnTo>
                  <a:lnTo>
                    <a:pt x="340" y="653"/>
                  </a:lnTo>
                  <a:lnTo>
                    <a:pt x="333" y="668"/>
                  </a:lnTo>
                  <a:lnTo>
                    <a:pt x="325" y="673"/>
                  </a:lnTo>
                  <a:lnTo>
                    <a:pt x="318" y="680"/>
                  </a:lnTo>
                  <a:lnTo>
                    <a:pt x="309" y="686"/>
                  </a:lnTo>
                  <a:lnTo>
                    <a:pt x="296" y="690"/>
                  </a:lnTo>
                  <a:lnTo>
                    <a:pt x="292" y="690"/>
                  </a:lnTo>
                  <a:lnTo>
                    <a:pt x="287" y="686"/>
                  </a:lnTo>
                  <a:lnTo>
                    <a:pt x="283" y="682"/>
                  </a:lnTo>
                  <a:lnTo>
                    <a:pt x="279" y="679"/>
                  </a:lnTo>
                  <a:lnTo>
                    <a:pt x="272" y="668"/>
                  </a:lnTo>
                  <a:lnTo>
                    <a:pt x="266" y="653"/>
                  </a:lnTo>
                  <a:lnTo>
                    <a:pt x="263" y="634"/>
                  </a:lnTo>
                  <a:lnTo>
                    <a:pt x="263" y="618"/>
                  </a:lnTo>
                  <a:lnTo>
                    <a:pt x="263" y="599"/>
                  </a:lnTo>
                  <a:lnTo>
                    <a:pt x="266" y="581"/>
                  </a:lnTo>
                  <a:lnTo>
                    <a:pt x="255" y="553"/>
                  </a:lnTo>
                  <a:lnTo>
                    <a:pt x="248" y="536"/>
                  </a:lnTo>
                  <a:lnTo>
                    <a:pt x="253" y="527"/>
                  </a:lnTo>
                  <a:lnTo>
                    <a:pt x="263" y="522"/>
                  </a:lnTo>
                  <a:lnTo>
                    <a:pt x="272" y="518"/>
                  </a:lnTo>
                  <a:lnTo>
                    <a:pt x="283" y="514"/>
                  </a:lnTo>
                  <a:lnTo>
                    <a:pt x="307" y="514"/>
                  </a:lnTo>
                  <a:lnTo>
                    <a:pt x="329" y="512"/>
                  </a:lnTo>
                  <a:lnTo>
                    <a:pt x="331" y="507"/>
                  </a:lnTo>
                  <a:lnTo>
                    <a:pt x="333" y="503"/>
                  </a:lnTo>
                  <a:lnTo>
                    <a:pt x="333" y="498"/>
                  </a:lnTo>
                  <a:lnTo>
                    <a:pt x="333" y="494"/>
                  </a:lnTo>
                  <a:lnTo>
                    <a:pt x="331" y="485"/>
                  </a:lnTo>
                  <a:lnTo>
                    <a:pt x="329" y="475"/>
                  </a:lnTo>
                  <a:lnTo>
                    <a:pt x="333" y="451"/>
                  </a:lnTo>
                  <a:lnTo>
                    <a:pt x="338" y="427"/>
                  </a:lnTo>
                  <a:lnTo>
                    <a:pt x="340" y="414"/>
                  </a:lnTo>
                  <a:lnTo>
                    <a:pt x="340" y="405"/>
                  </a:lnTo>
                  <a:lnTo>
                    <a:pt x="338" y="396"/>
                  </a:lnTo>
                  <a:lnTo>
                    <a:pt x="336" y="390"/>
                  </a:lnTo>
                  <a:lnTo>
                    <a:pt x="329" y="383"/>
                  </a:lnTo>
                  <a:lnTo>
                    <a:pt x="324" y="379"/>
                  </a:lnTo>
                  <a:lnTo>
                    <a:pt x="314" y="376"/>
                  </a:lnTo>
                  <a:lnTo>
                    <a:pt x="307" y="372"/>
                  </a:lnTo>
                  <a:lnTo>
                    <a:pt x="298" y="368"/>
                  </a:lnTo>
                  <a:lnTo>
                    <a:pt x="288" y="363"/>
                  </a:lnTo>
                  <a:lnTo>
                    <a:pt x="279" y="355"/>
                  </a:lnTo>
                  <a:lnTo>
                    <a:pt x="272" y="346"/>
                  </a:lnTo>
                  <a:lnTo>
                    <a:pt x="266" y="344"/>
                  </a:lnTo>
                  <a:lnTo>
                    <a:pt x="259" y="342"/>
                  </a:lnTo>
                  <a:lnTo>
                    <a:pt x="255" y="342"/>
                  </a:lnTo>
                  <a:lnTo>
                    <a:pt x="251" y="339"/>
                  </a:lnTo>
                  <a:lnTo>
                    <a:pt x="248" y="335"/>
                  </a:lnTo>
                  <a:lnTo>
                    <a:pt x="244" y="329"/>
                  </a:lnTo>
                  <a:lnTo>
                    <a:pt x="242" y="324"/>
                  </a:lnTo>
                  <a:lnTo>
                    <a:pt x="244" y="320"/>
                  </a:lnTo>
                  <a:lnTo>
                    <a:pt x="246" y="316"/>
                  </a:lnTo>
                  <a:lnTo>
                    <a:pt x="248" y="311"/>
                  </a:lnTo>
                  <a:lnTo>
                    <a:pt x="255" y="303"/>
                  </a:lnTo>
                  <a:lnTo>
                    <a:pt x="257" y="296"/>
                  </a:lnTo>
                  <a:lnTo>
                    <a:pt x="250" y="281"/>
                  </a:lnTo>
                  <a:lnTo>
                    <a:pt x="240" y="268"/>
                  </a:lnTo>
                  <a:lnTo>
                    <a:pt x="242" y="257"/>
                  </a:lnTo>
                  <a:lnTo>
                    <a:pt x="248" y="248"/>
                  </a:lnTo>
                  <a:lnTo>
                    <a:pt x="251" y="233"/>
                  </a:lnTo>
                  <a:lnTo>
                    <a:pt x="253" y="220"/>
                  </a:lnTo>
                  <a:lnTo>
                    <a:pt x="257" y="207"/>
                  </a:lnTo>
                  <a:lnTo>
                    <a:pt x="263" y="198"/>
                  </a:lnTo>
                  <a:lnTo>
                    <a:pt x="274" y="187"/>
                  </a:lnTo>
                  <a:lnTo>
                    <a:pt x="285" y="180"/>
                  </a:lnTo>
                  <a:lnTo>
                    <a:pt x="298" y="174"/>
                  </a:lnTo>
                  <a:lnTo>
                    <a:pt x="311" y="169"/>
                  </a:lnTo>
                  <a:lnTo>
                    <a:pt x="322" y="161"/>
                  </a:lnTo>
                  <a:lnTo>
                    <a:pt x="333" y="148"/>
                  </a:lnTo>
                  <a:lnTo>
                    <a:pt x="338" y="141"/>
                  </a:lnTo>
                  <a:lnTo>
                    <a:pt x="344" y="132"/>
                  </a:lnTo>
                  <a:lnTo>
                    <a:pt x="349" y="122"/>
                  </a:lnTo>
                  <a:lnTo>
                    <a:pt x="355" y="109"/>
                  </a:lnTo>
                  <a:lnTo>
                    <a:pt x="344" y="115"/>
                  </a:lnTo>
                  <a:lnTo>
                    <a:pt x="333" y="119"/>
                  </a:lnTo>
                  <a:lnTo>
                    <a:pt x="309" y="115"/>
                  </a:lnTo>
                  <a:lnTo>
                    <a:pt x="287" y="111"/>
                  </a:lnTo>
                  <a:lnTo>
                    <a:pt x="264" y="115"/>
                  </a:lnTo>
                  <a:lnTo>
                    <a:pt x="246" y="119"/>
                  </a:lnTo>
                  <a:lnTo>
                    <a:pt x="240" y="117"/>
                  </a:lnTo>
                  <a:lnTo>
                    <a:pt x="237" y="115"/>
                  </a:lnTo>
                  <a:lnTo>
                    <a:pt x="233" y="109"/>
                  </a:lnTo>
                  <a:lnTo>
                    <a:pt x="231" y="104"/>
                  </a:lnTo>
                  <a:lnTo>
                    <a:pt x="226" y="93"/>
                  </a:lnTo>
                  <a:lnTo>
                    <a:pt x="224" y="78"/>
                  </a:lnTo>
                  <a:lnTo>
                    <a:pt x="220" y="65"/>
                  </a:lnTo>
                  <a:lnTo>
                    <a:pt x="216" y="52"/>
                  </a:lnTo>
                  <a:lnTo>
                    <a:pt x="215" y="47"/>
                  </a:lnTo>
                  <a:lnTo>
                    <a:pt x="211" y="43"/>
                  </a:lnTo>
                  <a:lnTo>
                    <a:pt x="209" y="41"/>
                  </a:lnTo>
                  <a:lnTo>
                    <a:pt x="205" y="39"/>
                  </a:lnTo>
                  <a:lnTo>
                    <a:pt x="198" y="41"/>
                  </a:lnTo>
                  <a:lnTo>
                    <a:pt x="191" y="45"/>
                  </a:lnTo>
                  <a:lnTo>
                    <a:pt x="183" y="50"/>
                  </a:lnTo>
                  <a:lnTo>
                    <a:pt x="179" y="58"/>
                  </a:lnTo>
                  <a:lnTo>
                    <a:pt x="172" y="73"/>
                  </a:lnTo>
                  <a:lnTo>
                    <a:pt x="161" y="89"/>
                  </a:lnTo>
                  <a:lnTo>
                    <a:pt x="152" y="104"/>
                  </a:lnTo>
                  <a:lnTo>
                    <a:pt x="146" y="111"/>
                  </a:lnTo>
                  <a:lnTo>
                    <a:pt x="141" y="108"/>
                  </a:lnTo>
                  <a:lnTo>
                    <a:pt x="137" y="98"/>
                  </a:lnTo>
                  <a:lnTo>
                    <a:pt x="135" y="87"/>
                  </a:lnTo>
                  <a:lnTo>
                    <a:pt x="131" y="76"/>
                  </a:lnTo>
                  <a:lnTo>
                    <a:pt x="120" y="60"/>
                  </a:lnTo>
                  <a:lnTo>
                    <a:pt x="107" y="43"/>
                  </a:lnTo>
                  <a:lnTo>
                    <a:pt x="113" y="28"/>
                  </a:lnTo>
                  <a:lnTo>
                    <a:pt x="117" y="19"/>
                  </a:lnTo>
                  <a:lnTo>
                    <a:pt x="109" y="1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7" name="Freeform 30"/>
            <p:cNvSpPr>
              <a:spLocks/>
            </p:cNvSpPr>
            <p:nvPr/>
          </p:nvSpPr>
          <p:spPr bwMode="auto">
            <a:xfrm>
              <a:off x="5246969" y="4964307"/>
              <a:ext cx="414030" cy="722671"/>
            </a:xfrm>
            <a:custGeom>
              <a:avLst/>
              <a:gdLst>
                <a:gd name="T0" fmla="*/ 467159889 w 238"/>
                <a:gd name="T1" fmla="*/ 415277983 h 384"/>
                <a:gd name="T2" fmla="*/ 462054100 w 238"/>
                <a:gd name="T3" fmla="*/ 454115891 h 384"/>
                <a:gd name="T4" fmla="*/ 485029280 w 238"/>
                <a:gd name="T5" fmla="*/ 519843291 h 384"/>
                <a:gd name="T6" fmla="*/ 439078811 w 238"/>
                <a:gd name="T7" fmla="*/ 591545782 h 384"/>
                <a:gd name="T8" fmla="*/ 446736625 w 238"/>
                <a:gd name="T9" fmla="*/ 639347442 h 384"/>
                <a:gd name="T10" fmla="*/ 462054100 w 238"/>
                <a:gd name="T11" fmla="*/ 639347442 h 384"/>
                <a:gd name="T12" fmla="*/ 518216037 w 238"/>
                <a:gd name="T13" fmla="*/ 651297857 h 384"/>
                <a:gd name="T14" fmla="*/ 479923491 w 238"/>
                <a:gd name="T15" fmla="*/ 734950763 h 384"/>
                <a:gd name="T16" fmla="*/ 418657395 w 238"/>
                <a:gd name="T17" fmla="*/ 794702838 h 384"/>
                <a:gd name="T18" fmla="*/ 428867233 w 238"/>
                <a:gd name="T19" fmla="*/ 911220326 h 384"/>
                <a:gd name="T20" fmla="*/ 451842413 w 238"/>
                <a:gd name="T21" fmla="*/ 1009810545 h 384"/>
                <a:gd name="T22" fmla="*/ 410997842 w 238"/>
                <a:gd name="T23" fmla="*/ 1093463450 h 384"/>
                <a:gd name="T24" fmla="*/ 352283880 w 238"/>
                <a:gd name="T25" fmla="*/ 1138278448 h 384"/>
                <a:gd name="T26" fmla="*/ 329308701 w 238"/>
                <a:gd name="T27" fmla="*/ 1132303240 h 384"/>
                <a:gd name="T28" fmla="*/ 339520278 w 238"/>
                <a:gd name="T29" fmla="*/ 1087488243 h 384"/>
                <a:gd name="T30" fmla="*/ 311439310 w 238"/>
                <a:gd name="T31" fmla="*/ 1072551165 h 384"/>
                <a:gd name="T32" fmla="*/ 262936925 w 238"/>
                <a:gd name="T33" fmla="*/ 1042675127 h 384"/>
                <a:gd name="T34" fmla="*/ 250173323 w 238"/>
                <a:gd name="T35" fmla="*/ 1072551165 h 384"/>
                <a:gd name="T36" fmla="*/ 222092300 w 238"/>
                <a:gd name="T37" fmla="*/ 1066575957 h 384"/>
                <a:gd name="T38" fmla="*/ 196565096 w 238"/>
                <a:gd name="T39" fmla="*/ 1027736167 h 384"/>
                <a:gd name="T40" fmla="*/ 194011331 w 238"/>
                <a:gd name="T41" fmla="*/ 1000848675 h 384"/>
                <a:gd name="T42" fmla="*/ 178695704 w 238"/>
                <a:gd name="T43" fmla="*/ 923170741 h 384"/>
                <a:gd name="T44" fmla="*/ 160826313 w 238"/>
                <a:gd name="T45" fmla="*/ 860430121 h 384"/>
                <a:gd name="T46" fmla="*/ 183799754 w 238"/>
                <a:gd name="T47" fmla="*/ 806653253 h 384"/>
                <a:gd name="T48" fmla="*/ 155720525 w 238"/>
                <a:gd name="T49" fmla="*/ 717025140 h 384"/>
                <a:gd name="T50" fmla="*/ 104664349 w 238"/>
                <a:gd name="T51" fmla="*/ 630383690 h 384"/>
                <a:gd name="T52" fmla="*/ 38292560 w 238"/>
                <a:gd name="T53" fmla="*/ 546732666 h 384"/>
                <a:gd name="T54" fmla="*/ 5105791 w 238"/>
                <a:gd name="T55" fmla="*/ 492955681 h 384"/>
                <a:gd name="T56" fmla="*/ 12763606 w 238"/>
                <a:gd name="T57" fmla="*/ 370462985 h 384"/>
                <a:gd name="T58" fmla="*/ 33186771 w 238"/>
                <a:gd name="T59" fmla="*/ 239008360 h 384"/>
                <a:gd name="T60" fmla="*/ 17869398 w 238"/>
                <a:gd name="T61" fmla="*/ 155355455 h 384"/>
                <a:gd name="T62" fmla="*/ 22975187 w 238"/>
                <a:gd name="T63" fmla="*/ 110542310 h 384"/>
                <a:gd name="T64" fmla="*/ 104664349 w 238"/>
                <a:gd name="T65" fmla="*/ 77677727 h 384"/>
                <a:gd name="T66" fmla="*/ 178695704 w 238"/>
                <a:gd name="T67" fmla="*/ 56765427 h 384"/>
                <a:gd name="T68" fmla="*/ 255279112 w 238"/>
                <a:gd name="T69" fmla="*/ 0 h 384"/>
                <a:gd name="T70" fmla="*/ 357389669 w 238"/>
                <a:gd name="T71" fmla="*/ 17925630 h 384"/>
                <a:gd name="T72" fmla="*/ 428867233 w 238"/>
                <a:gd name="T73" fmla="*/ 56765427 h 384"/>
                <a:gd name="T74" fmla="*/ 518216037 w 238"/>
                <a:gd name="T75" fmla="*/ 38837923 h 384"/>
                <a:gd name="T76" fmla="*/ 505452435 w 238"/>
                <a:gd name="T77" fmla="*/ 104567102 h 384"/>
                <a:gd name="T78" fmla="*/ 556506844 w 238"/>
                <a:gd name="T79" fmla="*/ 149380247 h 384"/>
                <a:gd name="T80" fmla="*/ 574376235 w 238"/>
                <a:gd name="T81" fmla="*/ 182242948 h 384"/>
                <a:gd name="T82" fmla="*/ 607562992 w 238"/>
                <a:gd name="T83" fmla="*/ 239008360 h 384"/>
                <a:gd name="T84" fmla="*/ 574376235 w 238"/>
                <a:gd name="T85" fmla="*/ 298760495 h 384"/>
                <a:gd name="T86" fmla="*/ 513110248 w 238"/>
                <a:gd name="T87" fmla="*/ 349548818 h 384"/>
                <a:gd name="T88" fmla="*/ 490135068 w 238"/>
                <a:gd name="T89" fmla="*/ 382413400 h 3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8"/>
                <a:gd name="T136" fmla="*/ 0 h 384"/>
                <a:gd name="T137" fmla="*/ 238 w 238"/>
                <a:gd name="T138" fmla="*/ 384 h 38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8" h="384">
                  <a:moveTo>
                    <a:pt x="192" y="128"/>
                  </a:moveTo>
                  <a:lnTo>
                    <a:pt x="186" y="133"/>
                  </a:lnTo>
                  <a:lnTo>
                    <a:pt x="183" y="139"/>
                  </a:lnTo>
                  <a:lnTo>
                    <a:pt x="181" y="142"/>
                  </a:lnTo>
                  <a:lnTo>
                    <a:pt x="181" y="148"/>
                  </a:lnTo>
                  <a:lnTo>
                    <a:pt x="181" y="152"/>
                  </a:lnTo>
                  <a:lnTo>
                    <a:pt x="183" y="157"/>
                  </a:lnTo>
                  <a:lnTo>
                    <a:pt x="188" y="166"/>
                  </a:lnTo>
                  <a:lnTo>
                    <a:pt x="190" y="174"/>
                  </a:lnTo>
                  <a:lnTo>
                    <a:pt x="183" y="183"/>
                  </a:lnTo>
                  <a:lnTo>
                    <a:pt x="174" y="194"/>
                  </a:lnTo>
                  <a:lnTo>
                    <a:pt x="172" y="198"/>
                  </a:lnTo>
                  <a:lnTo>
                    <a:pt x="170" y="203"/>
                  </a:lnTo>
                  <a:lnTo>
                    <a:pt x="172" y="209"/>
                  </a:lnTo>
                  <a:lnTo>
                    <a:pt x="175" y="214"/>
                  </a:lnTo>
                  <a:lnTo>
                    <a:pt x="177" y="216"/>
                  </a:lnTo>
                  <a:lnTo>
                    <a:pt x="179" y="216"/>
                  </a:lnTo>
                  <a:lnTo>
                    <a:pt x="181" y="214"/>
                  </a:lnTo>
                  <a:lnTo>
                    <a:pt x="183" y="211"/>
                  </a:lnTo>
                  <a:lnTo>
                    <a:pt x="188" y="214"/>
                  </a:lnTo>
                  <a:lnTo>
                    <a:pt x="203" y="218"/>
                  </a:lnTo>
                  <a:lnTo>
                    <a:pt x="199" y="224"/>
                  </a:lnTo>
                  <a:lnTo>
                    <a:pt x="192" y="233"/>
                  </a:lnTo>
                  <a:lnTo>
                    <a:pt x="188" y="246"/>
                  </a:lnTo>
                  <a:lnTo>
                    <a:pt x="188" y="253"/>
                  </a:lnTo>
                  <a:lnTo>
                    <a:pt x="177" y="259"/>
                  </a:lnTo>
                  <a:lnTo>
                    <a:pt x="164" y="266"/>
                  </a:lnTo>
                  <a:lnTo>
                    <a:pt x="168" y="279"/>
                  </a:lnTo>
                  <a:lnTo>
                    <a:pt x="175" y="292"/>
                  </a:lnTo>
                  <a:lnTo>
                    <a:pt x="168" y="305"/>
                  </a:lnTo>
                  <a:lnTo>
                    <a:pt x="161" y="318"/>
                  </a:lnTo>
                  <a:lnTo>
                    <a:pt x="170" y="327"/>
                  </a:lnTo>
                  <a:lnTo>
                    <a:pt x="177" y="338"/>
                  </a:lnTo>
                  <a:lnTo>
                    <a:pt x="172" y="349"/>
                  </a:lnTo>
                  <a:lnTo>
                    <a:pt x="168" y="359"/>
                  </a:lnTo>
                  <a:lnTo>
                    <a:pt x="161" y="366"/>
                  </a:lnTo>
                  <a:lnTo>
                    <a:pt x="155" y="372"/>
                  </a:lnTo>
                  <a:lnTo>
                    <a:pt x="148" y="377"/>
                  </a:lnTo>
                  <a:lnTo>
                    <a:pt x="138" y="381"/>
                  </a:lnTo>
                  <a:lnTo>
                    <a:pt x="131" y="383"/>
                  </a:lnTo>
                  <a:lnTo>
                    <a:pt x="122" y="384"/>
                  </a:lnTo>
                  <a:lnTo>
                    <a:pt x="129" y="379"/>
                  </a:lnTo>
                  <a:lnTo>
                    <a:pt x="133" y="373"/>
                  </a:lnTo>
                  <a:lnTo>
                    <a:pt x="133" y="370"/>
                  </a:lnTo>
                  <a:lnTo>
                    <a:pt x="133" y="364"/>
                  </a:lnTo>
                  <a:lnTo>
                    <a:pt x="131" y="360"/>
                  </a:lnTo>
                  <a:lnTo>
                    <a:pt x="125" y="359"/>
                  </a:lnTo>
                  <a:lnTo>
                    <a:pt x="122" y="359"/>
                  </a:lnTo>
                  <a:lnTo>
                    <a:pt x="116" y="357"/>
                  </a:lnTo>
                  <a:lnTo>
                    <a:pt x="109" y="351"/>
                  </a:lnTo>
                  <a:lnTo>
                    <a:pt x="103" y="349"/>
                  </a:lnTo>
                  <a:lnTo>
                    <a:pt x="101" y="351"/>
                  </a:lnTo>
                  <a:lnTo>
                    <a:pt x="100" y="357"/>
                  </a:lnTo>
                  <a:lnTo>
                    <a:pt x="98" y="359"/>
                  </a:lnTo>
                  <a:lnTo>
                    <a:pt x="96" y="359"/>
                  </a:lnTo>
                  <a:lnTo>
                    <a:pt x="92" y="359"/>
                  </a:lnTo>
                  <a:lnTo>
                    <a:pt x="87" y="357"/>
                  </a:lnTo>
                  <a:lnTo>
                    <a:pt x="81" y="353"/>
                  </a:lnTo>
                  <a:lnTo>
                    <a:pt x="79" y="347"/>
                  </a:lnTo>
                  <a:lnTo>
                    <a:pt x="77" y="344"/>
                  </a:lnTo>
                  <a:lnTo>
                    <a:pt x="77" y="338"/>
                  </a:lnTo>
                  <a:lnTo>
                    <a:pt x="77" y="336"/>
                  </a:lnTo>
                  <a:lnTo>
                    <a:pt x="76" y="335"/>
                  </a:lnTo>
                  <a:lnTo>
                    <a:pt x="70" y="329"/>
                  </a:lnTo>
                  <a:lnTo>
                    <a:pt x="65" y="320"/>
                  </a:lnTo>
                  <a:lnTo>
                    <a:pt x="70" y="309"/>
                  </a:lnTo>
                  <a:lnTo>
                    <a:pt x="76" y="303"/>
                  </a:lnTo>
                  <a:lnTo>
                    <a:pt x="68" y="296"/>
                  </a:lnTo>
                  <a:lnTo>
                    <a:pt x="63" y="288"/>
                  </a:lnTo>
                  <a:lnTo>
                    <a:pt x="72" y="283"/>
                  </a:lnTo>
                  <a:lnTo>
                    <a:pt x="81" y="277"/>
                  </a:lnTo>
                  <a:lnTo>
                    <a:pt x="72" y="270"/>
                  </a:lnTo>
                  <a:lnTo>
                    <a:pt x="61" y="261"/>
                  </a:lnTo>
                  <a:lnTo>
                    <a:pt x="61" y="251"/>
                  </a:lnTo>
                  <a:lnTo>
                    <a:pt x="61" y="240"/>
                  </a:lnTo>
                  <a:lnTo>
                    <a:pt x="52" y="235"/>
                  </a:lnTo>
                  <a:lnTo>
                    <a:pt x="44" y="227"/>
                  </a:lnTo>
                  <a:lnTo>
                    <a:pt x="41" y="211"/>
                  </a:lnTo>
                  <a:lnTo>
                    <a:pt x="33" y="198"/>
                  </a:lnTo>
                  <a:lnTo>
                    <a:pt x="24" y="190"/>
                  </a:lnTo>
                  <a:lnTo>
                    <a:pt x="15" y="183"/>
                  </a:lnTo>
                  <a:lnTo>
                    <a:pt x="9" y="176"/>
                  </a:lnTo>
                  <a:lnTo>
                    <a:pt x="4" y="168"/>
                  </a:lnTo>
                  <a:lnTo>
                    <a:pt x="2" y="165"/>
                  </a:lnTo>
                  <a:lnTo>
                    <a:pt x="0" y="165"/>
                  </a:lnTo>
                  <a:lnTo>
                    <a:pt x="4" y="144"/>
                  </a:lnTo>
                  <a:lnTo>
                    <a:pt x="5" y="124"/>
                  </a:lnTo>
                  <a:lnTo>
                    <a:pt x="4" y="107"/>
                  </a:lnTo>
                  <a:lnTo>
                    <a:pt x="5" y="92"/>
                  </a:lnTo>
                  <a:lnTo>
                    <a:pt x="13" y="80"/>
                  </a:lnTo>
                  <a:lnTo>
                    <a:pt x="20" y="61"/>
                  </a:lnTo>
                  <a:lnTo>
                    <a:pt x="13" y="57"/>
                  </a:lnTo>
                  <a:lnTo>
                    <a:pt x="7" y="52"/>
                  </a:lnTo>
                  <a:lnTo>
                    <a:pt x="9" y="48"/>
                  </a:lnTo>
                  <a:lnTo>
                    <a:pt x="11" y="43"/>
                  </a:lnTo>
                  <a:lnTo>
                    <a:pt x="9" y="37"/>
                  </a:lnTo>
                  <a:lnTo>
                    <a:pt x="5" y="33"/>
                  </a:lnTo>
                  <a:lnTo>
                    <a:pt x="24" y="28"/>
                  </a:lnTo>
                  <a:lnTo>
                    <a:pt x="41" y="26"/>
                  </a:lnTo>
                  <a:lnTo>
                    <a:pt x="50" y="24"/>
                  </a:lnTo>
                  <a:lnTo>
                    <a:pt x="61" y="22"/>
                  </a:lnTo>
                  <a:lnTo>
                    <a:pt x="70" y="19"/>
                  </a:lnTo>
                  <a:lnTo>
                    <a:pt x="81" y="15"/>
                  </a:lnTo>
                  <a:lnTo>
                    <a:pt x="94" y="6"/>
                  </a:lnTo>
                  <a:lnTo>
                    <a:pt x="100" y="0"/>
                  </a:lnTo>
                  <a:lnTo>
                    <a:pt x="114" y="4"/>
                  </a:lnTo>
                  <a:lnTo>
                    <a:pt x="129" y="7"/>
                  </a:lnTo>
                  <a:lnTo>
                    <a:pt x="140" y="6"/>
                  </a:lnTo>
                  <a:lnTo>
                    <a:pt x="150" y="4"/>
                  </a:lnTo>
                  <a:lnTo>
                    <a:pt x="157" y="11"/>
                  </a:lnTo>
                  <a:lnTo>
                    <a:pt x="168" y="19"/>
                  </a:lnTo>
                  <a:lnTo>
                    <a:pt x="188" y="13"/>
                  </a:lnTo>
                  <a:lnTo>
                    <a:pt x="207" y="4"/>
                  </a:lnTo>
                  <a:lnTo>
                    <a:pt x="203" y="13"/>
                  </a:lnTo>
                  <a:lnTo>
                    <a:pt x="199" y="20"/>
                  </a:lnTo>
                  <a:lnTo>
                    <a:pt x="198" y="28"/>
                  </a:lnTo>
                  <a:lnTo>
                    <a:pt x="198" y="35"/>
                  </a:lnTo>
                  <a:lnTo>
                    <a:pt x="203" y="41"/>
                  </a:lnTo>
                  <a:lnTo>
                    <a:pt x="212" y="46"/>
                  </a:lnTo>
                  <a:lnTo>
                    <a:pt x="218" y="50"/>
                  </a:lnTo>
                  <a:lnTo>
                    <a:pt x="222" y="52"/>
                  </a:lnTo>
                  <a:lnTo>
                    <a:pt x="223" y="57"/>
                  </a:lnTo>
                  <a:lnTo>
                    <a:pt x="225" y="61"/>
                  </a:lnTo>
                  <a:lnTo>
                    <a:pt x="229" y="67"/>
                  </a:lnTo>
                  <a:lnTo>
                    <a:pt x="234" y="74"/>
                  </a:lnTo>
                  <a:lnTo>
                    <a:pt x="238" y="80"/>
                  </a:lnTo>
                  <a:lnTo>
                    <a:pt x="238" y="87"/>
                  </a:lnTo>
                  <a:lnTo>
                    <a:pt x="233" y="96"/>
                  </a:lnTo>
                  <a:lnTo>
                    <a:pt x="225" y="100"/>
                  </a:lnTo>
                  <a:lnTo>
                    <a:pt x="220" y="102"/>
                  </a:lnTo>
                  <a:lnTo>
                    <a:pt x="212" y="107"/>
                  </a:lnTo>
                  <a:lnTo>
                    <a:pt x="201" y="117"/>
                  </a:lnTo>
                  <a:lnTo>
                    <a:pt x="192" y="128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8" name="Freeform 31"/>
            <p:cNvSpPr>
              <a:spLocks/>
            </p:cNvSpPr>
            <p:nvPr/>
          </p:nvSpPr>
          <p:spPr bwMode="auto">
            <a:xfrm>
              <a:off x="5425755" y="5205198"/>
              <a:ext cx="370746" cy="607873"/>
            </a:xfrm>
            <a:custGeom>
              <a:avLst/>
              <a:gdLst>
                <a:gd name="T0" fmla="*/ 43445166 w 213"/>
                <a:gd name="T1" fmla="*/ 770803609 h 323"/>
                <a:gd name="T2" fmla="*/ 20444989 w 213"/>
                <a:gd name="T3" fmla="*/ 782754049 h 323"/>
                <a:gd name="T4" fmla="*/ 0 w 213"/>
                <a:gd name="T5" fmla="*/ 815618700 h 323"/>
                <a:gd name="T6" fmla="*/ 5112118 w 213"/>
                <a:gd name="T7" fmla="*/ 872382349 h 323"/>
                <a:gd name="T8" fmla="*/ 20444989 w 213"/>
                <a:gd name="T9" fmla="*/ 914208888 h 323"/>
                <a:gd name="T10" fmla="*/ 25557105 w 213"/>
                <a:gd name="T11" fmla="*/ 947073539 h 323"/>
                <a:gd name="T12" fmla="*/ 28112293 w 213"/>
                <a:gd name="T13" fmla="*/ 959023979 h 323"/>
                <a:gd name="T14" fmla="*/ 53667657 w 213"/>
                <a:gd name="T15" fmla="*/ 959023979 h 323"/>
                <a:gd name="T16" fmla="*/ 61334975 w 213"/>
                <a:gd name="T17" fmla="*/ 932134548 h 323"/>
                <a:gd name="T18" fmla="*/ 81779957 w 213"/>
                <a:gd name="T19" fmla="*/ 905246999 h 323"/>
                <a:gd name="T20" fmla="*/ 161004727 w 213"/>
                <a:gd name="T21" fmla="*/ 899271780 h 323"/>
                <a:gd name="T22" fmla="*/ 242784711 w 213"/>
                <a:gd name="T23" fmla="*/ 887321340 h 323"/>
                <a:gd name="T24" fmla="*/ 260674506 w 213"/>
                <a:gd name="T25" fmla="*/ 842506249 h 323"/>
                <a:gd name="T26" fmla="*/ 273452185 w 213"/>
                <a:gd name="T27" fmla="*/ 809643480 h 323"/>
                <a:gd name="T28" fmla="*/ 306674846 w 213"/>
                <a:gd name="T29" fmla="*/ 800679709 h 323"/>
                <a:gd name="T30" fmla="*/ 339899248 w 213"/>
                <a:gd name="T31" fmla="*/ 803668260 h 323"/>
                <a:gd name="T32" fmla="*/ 365454606 w 213"/>
                <a:gd name="T33" fmla="*/ 770803609 h 323"/>
                <a:gd name="T34" fmla="*/ 396122079 w 213"/>
                <a:gd name="T35" fmla="*/ 723001850 h 323"/>
                <a:gd name="T36" fmla="*/ 429346481 w 213"/>
                <a:gd name="T37" fmla="*/ 711051410 h 323"/>
                <a:gd name="T38" fmla="*/ 444679348 w 213"/>
                <a:gd name="T39" fmla="*/ 693125750 h 323"/>
                <a:gd name="T40" fmla="*/ 454901839 w 213"/>
                <a:gd name="T41" fmla="*/ 672213421 h 323"/>
                <a:gd name="T42" fmla="*/ 462569252 w 213"/>
                <a:gd name="T43" fmla="*/ 639348770 h 323"/>
                <a:gd name="T44" fmla="*/ 483014234 w 213"/>
                <a:gd name="T45" fmla="*/ 606486002 h 323"/>
                <a:gd name="T46" fmla="*/ 516236895 w 213"/>
                <a:gd name="T47" fmla="*/ 594535562 h 323"/>
                <a:gd name="T48" fmla="*/ 539237066 w 213"/>
                <a:gd name="T49" fmla="*/ 579596571 h 323"/>
                <a:gd name="T50" fmla="*/ 523904199 w 213"/>
                <a:gd name="T51" fmla="*/ 507893931 h 323"/>
                <a:gd name="T52" fmla="*/ 523904199 w 213"/>
                <a:gd name="T53" fmla="*/ 379427526 h 323"/>
                <a:gd name="T54" fmla="*/ 516236895 w 213"/>
                <a:gd name="T55" fmla="*/ 295774446 h 323"/>
                <a:gd name="T56" fmla="*/ 495791913 w 213"/>
                <a:gd name="T57" fmla="*/ 191207097 h 323"/>
                <a:gd name="T58" fmla="*/ 488124609 w 213"/>
                <a:gd name="T59" fmla="*/ 137430118 h 323"/>
                <a:gd name="T60" fmla="*/ 472791743 w 213"/>
                <a:gd name="T61" fmla="*/ 104567320 h 323"/>
                <a:gd name="T62" fmla="*/ 454901839 w 213"/>
                <a:gd name="T63" fmla="*/ 92616880 h 323"/>
                <a:gd name="T64" fmla="*/ 429346481 w 213"/>
                <a:gd name="T65" fmla="*/ 92616880 h 323"/>
                <a:gd name="T66" fmla="*/ 396122079 w 213"/>
                <a:gd name="T67" fmla="*/ 59752214 h 323"/>
                <a:gd name="T68" fmla="*/ 360344230 w 213"/>
                <a:gd name="T69" fmla="*/ 74691220 h 323"/>
                <a:gd name="T70" fmla="*/ 299009283 w 213"/>
                <a:gd name="T71" fmla="*/ 113529209 h 323"/>
                <a:gd name="T72" fmla="*/ 278564301 w 213"/>
                <a:gd name="T73" fmla="*/ 98592100 h 323"/>
                <a:gd name="T74" fmla="*/ 245339899 w 213"/>
                <a:gd name="T75" fmla="*/ 53776994 h 323"/>
                <a:gd name="T76" fmla="*/ 212117183 w 213"/>
                <a:gd name="T77" fmla="*/ 14938995 h 323"/>
                <a:gd name="T78" fmla="*/ 199339504 w 213"/>
                <a:gd name="T79" fmla="*/ 41826554 h 323"/>
                <a:gd name="T80" fmla="*/ 199339504 w 213"/>
                <a:gd name="T81" fmla="*/ 71702669 h 323"/>
                <a:gd name="T82" fmla="*/ 217229299 w 213"/>
                <a:gd name="T83" fmla="*/ 113529209 h 323"/>
                <a:gd name="T84" fmla="*/ 204449879 w 213"/>
                <a:gd name="T85" fmla="*/ 164319549 h 323"/>
                <a:gd name="T86" fmla="*/ 176339334 w 213"/>
                <a:gd name="T87" fmla="*/ 209132757 h 323"/>
                <a:gd name="T88" fmla="*/ 176339334 w 213"/>
                <a:gd name="T89" fmla="*/ 241997408 h 323"/>
                <a:gd name="T90" fmla="*/ 189117013 w 213"/>
                <a:gd name="T91" fmla="*/ 262909796 h 323"/>
                <a:gd name="T92" fmla="*/ 199339504 w 213"/>
                <a:gd name="T93" fmla="*/ 256934576 h 323"/>
                <a:gd name="T94" fmla="*/ 217229299 w 213"/>
                <a:gd name="T95" fmla="*/ 256934576 h 323"/>
                <a:gd name="T96" fmla="*/ 245339899 w 213"/>
                <a:gd name="T97" fmla="*/ 286810675 h 323"/>
                <a:gd name="T98" fmla="*/ 217229299 w 213"/>
                <a:gd name="T99" fmla="*/ 352538095 h 323"/>
                <a:gd name="T100" fmla="*/ 189117013 w 213"/>
                <a:gd name="T101" fmla="*/ 391377966 h 323"/>
                <a:gd name="T102" fmla="*/ 166115102 w 213"/>
                <a:gd name="T103" fmla="*/ 451130165 h 323"/>
                <a:gd name="T104" fmla="*/ 166115102 w 213"/>
                <a:gd name="T105" fmla="*/ 528808142 h 323"/>
                <a:gd name="T106" fmla="*/ 171227218 w 213"/>
                <a:gd name="T107" fmla="*/ 594535562 h 323"/>
                <a:gd name="T108" fmla="*/ 176339334 w 213"/>
                <a:gd name="T109" fmla="*/ 660262981 h 323"/>
                <a:gd name="T110" fmla="*/ 148227048 w 213"/>
                <a:gd name="T111" fmla="*/ 711051410 h 323"/>
                <a:gd name="T112" fmla="*/ 115002646 w 213"/>
                <a:gd name="T113" fmla="*/ 743916061 h 323"/>
                <a:gd name="T114" fmla="*/ 71557466 w 213"/>
                <a:gd name="T115" fmla="*/ 761841721 h 3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3"/>
                <a:gd name="T175" fmla="*/ 0 h 323"/>
                <a:gd name="T176" fmla="*/ 213 w 213"/>
                <a:gd name="T177" fmla="*/ 323 h 3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3" h="323">
                  <a:moveTo>
                    <a:pt x="19" y="256"/>
                  </a:moveTo>
                  <a:lnTo>
                    <a:pt x="17" y="258"/>
                  </a:lnTo>
                  <a:lnTo>
                    <a:pt x="13" y="260"/>
                  </a:lnTo>
                  <a:lnTo>
                    <a:pt x="8" y="262"/>
                  </a:lnTo>
                  <a:lnTo>
                    <a:pt x="4" y="266"/>
                  </a:lnTo>
                  <a:lnTo>
                    <a:pt x="0" y="273"/>
                  </a:lnTo>
                  <a:lnTo>
                    <a:pt x="0" y="280"/>
                  </a:lnTo>
                  <a:lnTo>
                    <a:pt x="2" y="292"/>
                  </a:lnTo>
                  <a:lnTo>
                    <a:pt x="6" y="301"/>
                  </a:lnTo>
                  <a:lnTo>
                    <a:pt x="8" y="306"/>
                  </a:lnTo>
                  <a:lnTo>
                    <a:pt x="8" y="314"/>
                  </a:lnTo>
                  <a:lnTo>
                    <a:pt x="10" y="317"/>
                  </a:lnTo>
                  <a:lnTo>
                    <a:pt x="10" y="319"/>
                  </a:lnTo>
                  <a:lnTo>
                    <a:pt x="11" y="321"/>
                  </a:lnTo>
                  <a:lnTo>
                    <a:pt x="15" y="323"/>
                  </a:lnTo>
                  <a:lnTo>
                    <a:pt x="21" y="321"/>
                  </a:lnTo>
                  <a:lnTo>
                    <a:pt x="22" y="317"/>
                  </a:lnTo>
                  <a:lnTo>
                    <a:pt x="24" y="312"/>
                  </a:lnTo>
                  <a:lnTo>
                    <a:pt x="24" y="306"/>
                  </a:lnTo>
                  <a:lnTo>
                    <a:pt x="32" y="303"/>
                  </a:lnTo>
                  <a:lnTo>
                    <a:pt x="39" y="299"/>
                  </a:lnTo>
                  <a:lnTo>
                    <a:pt x="63" y="301"/>
                  </a:lnTo>
                  <a:lnTo>
                    <a:pt x="87" y="303"/>
                  </a:lnTo>
                  <a:lnTo>
                    <a:pt x="95" y="297"/>
                  </a:lnTo>
                  <a:lnTo>
                    <a:pt x="100" y="290"/>
                  </a:lnTo>
                  <a:lnTo>
                    <a:pt x="102" y="282"/>
                  </a:lnTo>
                  <a:lnTo>
                    <a:pt x="104" y="277"/>
                  </a:lnTo>
                  <a:lnTo>
                    <a:pt x="107" y="271"/>
                  </a:lnTo>
                  <a:lnTo>
                    <a:pt x="111" y="268"/>
                  </a:lnTo>
                  <a:lnTo>
                    <a:pt x="120" y="268"/>
                  </a:lnTo>
                  <a:lnTo>
                    <a:pt x="133" y="269"/>
                  </a:lnTo>
                  <a:lnTo>
                    <a:pt x="135" y="269"/>
                  </a:lnTo>
                  <a:lnTo>
                    <a:pt x="143" y="258"/>
                  </a:lnTo>
                  <a:lnTo>
                    <a:pt x="150" y="247"/>
                  </a:lnTo>
                  <a:lnTo>
                    <a:pt x="155" y="242"/>
                  </a:lnTo>
                  <a:lnTo>
                    <a:pt x="161" y="240"/>
                  </a:lnTo>
                  <a:lnTo>
                    <a:pt x="168" y="238"/>
                  </a:lnTo>
                  <a:lnTo>
                    <a:pt x="176" y="238"/>
                  </a:lnTo>
                  <a:lnTo>
                    <a:pt x="174" y="232"/>
                  </a:lnTo>
                  <a:lnTo>
                    <a:pt x="172" y="225"/>
                  </a:lnTo>
                  <a:lnTo>
                    <a:pt x="178" y="225"/>
                  </a:lnTo>
                  <a:lnTo>
                    <a:pt x="181" y="225"/>
                  </a:lnTo>
                  <a:lnTo>
                    <a:pt x="181" y="214"/>
                  </a:lnTo>
                  <a:lnTo>
                    <a:pt x="185" y="207"/>
                  </a:lnTo>
                  <a:lnTo>
                    <a:pt x="189" y="203"/>
                  </a:lnTo>
                  <a:lnTo>
                    <a:pt x="194" y="201"/>
                  </a:lnTo>
                  <a:lnTo>
                    <a:pt x="202" y="199"/>
                  </a:lnTo>
                  <a:lnTo>
                    <a:pt x="207" y="197"/>
                  </a:lnTo>
                  <a:lnTo>
                    <a:pt x="211" y="194"/>
                  </a:lnTo>
                  <a:lnTo>
                    <a:pt x="213" y="190"/>
                  </a:lnTo>
                  <a:lnTo>
                    <a:pt x="205" y="170"/>
                  </a:lnTo>
                  <a:lnTo>
                    <a:pt x="198" y="146"/>
                  </a:lnTo>
                  <a:lnTo>
                    <a:pt x="205" y="127"/>
                  </a:lnTo>
                  <a:lnTo>
                    <a:pt x="207" y="114"/>
                  </a:lnTo>
                  <a:lnTo>
                    <a:pt x="202" y="99"/>
                  </a:lnTo>
                  <a:lnTo>
                    <a:pt x="196" y="79"/>
                  </a:lnTo>
                  <a:lnTo>
                    <a:pt x="194" y="64"/>
                  </a:lnTo>
                  <a:lnTo>
                    <a:pt x="192" y="53"/>
                  </a:lnTo>
                  <a:lnTo>
                    <a:pt x="191" y="46"/>
                  </a:lnTo>
                  <a:lnTo>
                    <a:pt x="187" y="38"/>
                  </a:lnTo>
                  <a:lnTo>
                    <a:pt x="185" y="35"/>
                  </a:lnTo>
                  <a:lnTo>
                    <a:pt x="181" y="33"/>
                  </a:lnTo>
                  <a:lnTo>
                    <a:pt x="178" y="31"/>
                  </a:lnTo>
                  <a:lnTo>
                    <a:pt x="176" y="31"/>
                  </a:lnTo>
                  <a:lnTo>
                    <a:pt x="168" y="31"/>
                  </a:lnTo>
                  <a:lnTo>
                    <a:pt x="163" y="29"/>
                  </a:lnTo>
                  <a:lnTo>
                    <a:pt x="155" y="20"/>
                  </a:lnTo>
                  <a:lnTo>
                    <a:pt x="150" y="16"/>
                  </a:lnTo>
                  <a:lnTo>
                    <a:pt x="141" y="25"/>
                  </a:lnTo>
                  <a:lnTo>
                    <a:pt x="122" y="38"/>
                  </a:lnTo>
                  <a:lnTo>
                    <a:pt x="117" y="38"/>
                  </a:lnTo>
                  <a:lnTo>
                    <a:pt x="113" y="37"/>
                  </a:lnTo>
                  <a:lnTo>
                    <a:pt x="109" y="33"/>
                  </a:lnTo>
                  <a:lnTo>
                    <a:pt x="106" y="29"/>
                  </a:lnTo>
                  <a:lnTo>
                    <a:pt x="96" y="18"/>
                  </a:lnTo>
                  <a:lnTo>
                    <a:pt x="89" y="0"/>
                  </a:lnTo>
                  <a:lnTo>
                    <a:pt x="83" y="5"/>
                  </a:lnTo>
                  <a:lnTo>
                    <a:pt x="80" y="11"/>
                  </a:lnTo>
                  <a:lnTo>
                    <a:pt x="78" y="14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9"/>
                  </a:lnTo>
                  <a:lnTo>
                    <a:pt x="85" y="38"/>
                  </a:lnTo>
                  <a:lnTo>
                    <a:pt x="87" y="46"/>
                  </a:lnTo>
                  <a:lnTo>
                    <a:pt x="80" y="55"/>
                  </a:lnTo>
                  <a:lnTo>
                    <a:pt x="71" y="66"/>
                  </a:lnTo>
                  <a:lnTo>
                    <a:pt x="69" y="70"/>
                  </a:lnTo>
                  <a:lnTo>
                    <a:pt x="67" y="75"/>
                  </a:lnTo>
                  <a:lnTo>
                    <a:pt x="69" y="81"/>
                  </a:lnTo>
                  <a:lnTo>
                    <a:pt x="72" y="86"/>
                  </a:lnTo>
                  <a:lnTo>
                    <a:pt x="74" y="88"/>
                  </a:lnTo>
                  <a:lnTo>
                    <a:pt x="76" y="88"/>
                  </a:lnTo>
                  <a:lnTo>
                    <a:pt x="78" y="86"/>
                  </a:lnTo>
                  <a:lnTo>
                    <a:pt x="80" y="83"/>
                  </a:lnTo>
                  <a:lnTo>
                    <a:pt x="85" y="86"/>
                  </a:lnTo>
                  <a:lnTo>
                    <a:pt x="100" y="90"/>
                  </a:lnTo>
                  <a:lnTo>
                    <a:pt x="96" y="96"/>
                  </a:lnTo>
                  <a:lnTo>
                    <a:pt x="89" y="105"/>
                  </a:lnTo>
                  <a:lnTo>
                    <a:pt x="85" y="118"/>
                  </a:lnTo>
                  <a:lnTo>
                    <a:pt x="85" y="125"/>
                  </a:lnTo>
                  <a:lnTo>
                    <a:pt x="74" y="131"/>
                  </a:lnTo>
                  <a:lnTo>
                    <a:pt x="61" y="138"/>
                  </a:lnTo>
                  <a:lnTo>
                    <a:pt x="65" y="151"/>
                  </a:lnTo>
                  <a:lnTo>
                    <a:pt x="72" y="164"/>
                  </a:lnTo>
                  <a:lnTo>
                    <a:pt x="65" y="177"/>
                  </a:lnTo>
                  <a:lnTo>
                    <a:pt x="58" y="190"/>
                  </a:lnTo>
                  <a:lnTo>
                    <a:pt x="67" y="199"/>
                  </a:lnTo>
                  <a:lnTo>
                    <a:pt x="74" y="210"/>
                  </a:lnTo>
                  <a:lnTo>
                    <a:pt x="69" y="221"/>
                  </a:lnTo>
                  <a:lnTo>
                    <a:pt x="65" y="231"/>
                  </a:lnTo>
                  <a:lnTo>
                    <a:pt x="58" y="238"/>
                  </a:lnTo>
                  <a:lnTo>
                    <a:pt x="52" y="244"/>
                  </a:lnTo>
                  <a:lnTo>
                    <a:pt x="45" y="249"/>
                  </a:lnTo>
                  <a:lnTo>
                    <a:pt x="35" y="253"/>
                  </a:lnTo>
                  <a:lnTo>
                    <a:pt x="28" y="255"/>
                  </a:lnTo>
                  <a:lnTo>
                    <a:pt x="19" y="256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49" name="Freeform 32"/>
            <p:cNvSpPr>
              <a:spLocks/>
            </p:cNvSpPr>
            <p:nvPr/>
          </p:nvSpPr>
          <p:spPr bwMode="auto">
            <a:xfrm>
              <a:off x="4496069" y="4651903"/>
              <a:ext cx="786658" cy="726435"/>
            </a:xfrm>
            <a:custGeom>
              <a:avLst/>
              <a:gdLst>
                <a:gd name="T0" fmla="*/ 2554898 w 452"/>
                <a:gd name="T1" fmla="*/ 684160642 h 386"/>
                <a:gd name="T2" fmla="*/ 40880113 w 452"/>
                <a:gd name="T3" fmla="*/ 696111059 h 386"/>
                <a:gd name="T4" fmla="*/ 97091350 w 452"/>
                <a:gd name="T5" fmla="*/ 684160642 h 386"/>
                <a:gd name="T6" fmla="*/ 140528114 w 452"/>
                <a:gd name="T7" fmla="*/ 696111059 h 386"/>
                <a:gd name="T8" fmla="*/ 173743521 w 452"/>
                <a:gd name="T9" fmla="*/ 666235017 h 386"/>
                <a:gd name="T10" fmla="*/ 168633726 w 452"/>
                <a:gd name="T11" fmla="*/ 728975645 h 386"/>
                <a:gd name="T12" fmla="*/ 102201145 w 452"/>
                <a:gd name="T13" fmla="*/ 723000437 h 386"/>
                <a:gd name="T14" fmla="*/ 79207068 w 452"/>
                <a:gd name="T15" fmla="*/ 749887933 h 386"/>
                <a:gd name="T16" fmla="*/ 94536453 w 452"/>
                <a:gd name="T17" fmla="*/ 815617106 h 386"/>
                <a:gd name="T18" fmla="*/ 145637909 w 452"/>
                <a:gd name="T19" fmla="*/ 911220439 h 386"/>
                <a:gd name="T20" fmla="*/ 196739338 w 452"/>
                <a:gd name="T21" fmla="*/ 917195647 h 386"/>
                <a:gd name="T22" fmla="*/ 286166023 w 452"/>
                <a:gd name="T23" fmla="*/ 944083143 h 386"/>
                <a:gd name="T24" fmla="*/ 419027651 w 452"/>
                <a:gd name="T25" fmla="*/ 944083143 h 386"/>
                <a:gd name="T26" fmla="*/ 536560002 w 452"/>
                <a:gd name="T27" fmla="*/ 917195647 h 386"/>
                <a:gd name="T28" fmla="*/ 625986633 w 452"/>
                <a:gd name="T29" fmla="*/ 881344397 h 386"/>
                <a:gd name="T30" fmla="*/ 674533164 w 452"/>
                <a:gd name="T31" fmla="*/ 970972522 h 386"/>
                <a:gd name="T32" fmla="*/ 725634594 w 452"/>
                <a:gd name="T33" fmla="*/ 1015785878 h 386"/>
                <a:gd name="T34" fmla="*/ 720523058 w 452"/>
                <a:gd name="T35" fmla="*/ 1060600881 h 386"/>
                <a:gd name="T36" fmla="*/ 707748571 w 452"/>
                <a:gd name="T37" fmla="*/ 1102427339 h 386"/>
                <a:gd name="T38" fmla="*/ 748628670 w 452"/>
                <a:gd name="T39" fmla="*/ 1141265252 h 386"/>
                <a:gd name="T40" fmla="*/ 781844077 w 452"/>
                <a:gd name="T41" fmla="*/ 1102427339 h 386"/>
                <a:gd name="T42" fmla="*/ 804839894 w 452"/>
                <a:gd name="T43" fmla="*/ 1075537961 h 386"/>
                <a:gd name="T44" fmla="*/ 843166836 w 452"/>
                <a:gd name="T45" fmla="*/ 1024749631 h 386"/>
                <a:gd name="T46" fmla="*/ 899376320 w 452"/>
                <a:gd name="T47" fmla="*/ 1024749631 h 386"/>
                <a:gd name="T48" fmla="*/ 981138476 w 452"/>
                <a:gd name="T49" fmla="*/ 1048650464 h 386"/>
                <a:gd name="T50" fmla="*/ 1052680825 w 452"/>
                <a:gd name="T51" fmla="*/ 1030724840 h 386"/>
                <a:gd name="T52" fmla="*/ 1093560924 w 452"/>
                <a:gd name="T53" fmla="*/ 991885045 h 386"/>
                <a:gd name="T54" fmla="*/ 1114001844 w 452"/>
                <a:gd name="T55" fmla="*/ 926157518 h 386"/>
                <a:gd name="T56" fmla="*/ 1116556741 w 452"/>
                <a:gd name="T57" fmla="*/ 770802103 h 386"/>
                <a:gd name="T58" fmla="*/ 1136995920 w 452"/>
                <a:gd name="T59" fmla="*/ 666235017 h 386"/>
                <a:gd name="T60" fmla="*/ 1131886125 w 452"/>
                <a:gd name="T61" fmla="*/ 624408559 h 386"/>
                <a:gd name="T62" fmla="*/ 1098670719 w 452"/>
                <a:gd name="T63" fmla="*/ 585570647 h 386"/>
                <a:gd name="T64" fmla="*/ 1032239905 w 452"/>
                <a:gd name="T65" fmla="*/ 618433351 h 386"/>
                <a:gd name="T66" fmla="*/ 999024498 w 452"/>
                <a:gd name="T67" fmla="*/ 633372313 h 386"/>
                <a:gd name="T68" fmla="*/ 986248271 w 452"/>
                <a:gd name="T69" fmla="*/ 528807109 h 386"/>
                <a:gd name="T70" fmla="*/ 986248271 w 452"/>
                <a:gd name="T71" fmla="*/ 418264697 h 386"/>
                <a:gd name="T72" fmla="*/ 932593685 w 452"/>
                <a:gd name="T73" fmla="*/ 445154075 h 386"/>
                <a:gd name="T74" fmla="*/ 858496221 w 452"/>
                <a:gd name="T75" fmla="*/ 451129284 h 386"/>
                <a:gd name="T76" fmla="*/ 776734282 w 452"/>
                <a:gd name="T77" fmla="*/ 325648028 h 386"/>
                <a:gd name="T78" fmla="*/ 659202040 w 452"/>
                <a:gd name="T79" fmla="*/ 325648028 h 386"/>
                <a:gd name="T80" fmla="*/ 636206222 w 452"/>
                <a:gd name="T81" fmla="*/ 274859698 h 386"/>
                <a:gd name="T82" fmla="*/ 531450207 w 452"/>
                <a:gd name="T83" fmla="*/ 131454641 h 386"/>
                <a:gd name="T84" fmla="*/ 357706632 w 452"/>
                <a:gd name="T85" fmla="*/ 26889386 h 386"/>
                <a:gd name="T86" fmla="*/ 263170206 w 452"/>
                <a:gd name="T87" fmla="*/ 47801681 h 386"/>
                <a:gd name="T88" fmla="*/ 206958928 w 452"/>
                <a:gd name="T89" fmla="*/ 131454641 h 386"/>
                <a:gd name="T90" fmla="*/ 217178518 w 452"/>
                <a:gd name="T91" fmla="*/ 182242970 h 386"/>
                <a:gd name="T92" fmla="*/ 212068723 w 452"/>
                <a:gd name="T93" fmla="*/ 227057973 h 386"/>
                <a:gd name="T94" fmla="*/ 168633726 w 452"/>
                <a:gd name="T95" fmla="*/ 236021727 h 386"/>
                <a:gd name="T96" fmla="*/ 107312680 w 452"/>
                <a:gd name="T97" fmla="*/ 209132349 h 386"/>
                <a:gd name="T98" fmla="*/ 45991648 w 452"/>
                <a:gd name="T99" fmla="*/ 280834907 h 386"/>
                <a:gd name="T100" fmla="*/ 35770318 w 452"/>
                <a:gd name="T101" fmla="*/ 337598444 h 386"/>
                <a:gd name="T102" fmla="*/ 12774490 w 452"/>
                <a:gd name="T103" fmla="*/ 418264697 h 386"/>
                <a:gd name="T104" fmla="*/ 40880113 w 452"/>
                <a:gd name="T105" fmla="*/ 501917731 h 386"/>
                <a:gd name="T106" fmla="*/ 17886029 w 452"/>
                <a:gd name="T107" fmla="*/ 561669813 h 386"/>
                <a:gd name="T108" fmla="*/ 0 w 452"/>
                <a:gd name="T109" fmla="*/ 600507726 h 3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52"/>
                <a:gd name="T166" fmla="*/ 0 h 386"/>
                <a:gd name="T167" fmla="*/ 452 w 452"/>
                <a:gd name="T168" fmla="*/ 386 h 3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52" h="386">
                  <a:moveTo>
                    <a:pt x="1" y="229"/>
                  </a:moveTo>
                  <a:lnTo>
                    <a:pt x="1" y="229"/>
                  </a:lnTo>
                  <a:lnTo>
                    <a:pt x="7" y="233"/>
                  </a:lnTo>
                  <a:lnTo>
                    <a:pt x="13" y="233"/>
                  </a:lnTo>
                  <a:lnTo>
                    <a:pt x="16" y="233"/>
                  </a:lnTo>
                  <a:lnTo>
                    <a:pt x="22" y="233"/>
                  </a:lnTo>
                  <a:lnTo>
                    <a:pt x="31" y="231"/>
                  </a:lnTo>
                  <a:lnTo>
                    <a:pt x="38" y="229"/>
                  </a:lnTo>
                  <a:lnTo>
                    <a:pt x="46" y="231"/>
                  </a:lnTo>
                  <a:lnTo>
                    <a:pt x="51" y="233"/>
                  </a:lnTo>
                  <a:lnTo>
                    <a:pt x="55" y="233"/>
                  </a:lnTo>
                  <a:lnTo>
                    <a:pt x="59" y="231"/>
                  </a:lnTo>
                  <a:lnTo>
                    <a:pt x="64" y="227"/>
                  </a:lnTo>
                  <a:lnTo>
                    <a:pt x="68" y="223"/>
                  </a:lnTo>
                  <a:lnTo>
                    <a:pt x="70" y="231"/>
                  </a:lnTo>
                  <a:lnTo>
                    <a:pt x="68" y="236"/>
                  </a:lnTo>
                  <a:lnTo>
                    <a:pt x="66" y="244"/>
                  </a:lnTo>
                  <a:lnTo>
                    <a:pt x="61" y="247"/>
                  </a:lnTo>
                  <a:lnTo>
                    <a:pt x="49" y="246"/>
                  </a:lnTo>
                  <a:lnTo>
                    <a:pt x="40" y="242"/>
                  </a:lnTo>
                  <a:lnTo>
                    <a:pt x="37" y="244"/>
                  </a:lnTo>
                  <a:lnTo>
                    <a:pt x="33" y="246"/>
                  </a:lnTo>
                  <a:lnTo>
                    <a:pt x="31" y="251"/>
                  </a:lnTo>
                  <a:lnTo>
                    <a:pt x="31" y="257"/>
                  </a:lnTo>
                  <a:lnTo>
                    <a:pt x="33" y="268"/>
                  </a:lnTo>
                  <a:lnTo>
                    <a:pt x="37" y="273"/>
                  </a:lnTo>
                  <a:lnTo>
                    <a:pt x="42" y="281"/>
                  </a:lnTo>
                  <a:lnTo>
                    <a:pt x="51" y="292"/>
                  </a:lnTo>
                  <a:lnTo>
                    <a:pt x="57" y="305"/>
                  </a:lnTo>
                  <a:lnTo>
                    <a:pt x="68" y="331"/>
                  </a:lnTo>
                  <a:lnTo>
                    <a:pt x="73" y="316"/>
                  </a:lnTo>
                  <a:lnTo>
                    <a:pt x="77" y="307"/>
                  </a:lnTo>
                  <a:lnTo>
                    <a:pt x="85" y="314"/>
                  </a:lnTo>
                  <a:lnTo>
                    <a:pt x="98" y="323"/>
                  </a:lnTo>
                  <a:lnTo>
                    <a:pt x="112" y="316"/>
                  </a:lnTo>
                  <a:lnTo>
                    <a:pt x="127" y="312"/>
                  </a:lnTo>
                  <a:lnTo>
                    <a:pt x="146" y="314"/>
                  </a:lnTo>
                  <a:lnTo>
                    <a:pt x="164" y="316"/>
                  </a:lnTo>
                  <a:lnTo>
                    <a:pt x="181" y="312"/>
                  </a:lnTo>
                  <a:lnTo>
                    <a:pt x="195" y="307"/>
                  </a:lnTo>
                  <a:lnTo>
                    <a:pt x="210" y="307"/>
                  </a:lnTo>
                  <a:lnTo>
                    <a:pt x="225" y="307"/>
                  </a:lnTo>
                  <a:lnTo>
                    <a:pt x="238" y="299"/>
                  </a:lnTo>
                  <a:lnTo>
                    <a:pt x="245" y="295"/>
                  </a:lnTo>
                  <a:lnTo>
                    <a:pt x="247" y="305"/>
                  </a:lnTo>
                  <a:lnTo>
                    <a:pt x="253" y="316"/>
                  </a:lnTo>
                  <a:lnTo>
                    <a:pt x="264" y="325"/>
                  </a:lnTo>
                  <a:lnTo>
                    <a:pt x="277" y="334"/>
                  </a:lnTo>
                  <a:lnTo>
                    <a:pt x="280" y="336"/>
                  </a:lnTo>
                  <a:lnTo>
                    <a:pt x="284" y="340"/>
                  </a:lnTo>
                  <a:lnTo>
                    <a:pt x="286" y="343"/>
                  </a:lnTo>
                  <a:lnTo>
                    <a:pt x="286" y="349"/>
                  </a:lnTo>
                  <a:lnTo>
                    <a:pt x="282" y="355"/>
                  </a:lnTo>
                  <a:lnTo>
                    <a:pt x="279" y="360"/>
                  </a:lnTo>
                  <a:lnTo>
                    <a:pt x="275" y="364"/>
                  </a:lnTo>
                  <a:lnTo>
                    <a:pt x="277" y="369"/>
                  </a:lnTo>
                  <a:lnTo>
                    <a:pt x="280" y="379"/>
                  </a:lnTo>
                  <a:lnTo>
                    <a:pt x="284" y="386"/>
                  </a:lnTo>
                  <a:lnTo>
                    <a:pt x="293" y="382"/>
                  </a:lnTo>
                  <a:lnTo>
                    <a:pt x="301" y="377"/>
                  </a:lnTo>
                  <a:lnTo>
                    <a:pt x="304" y="373"/>
                  </a:lnTo>
                  <a:lnTo>
                    <a:pt x="306" y="369"/>
                  </a:lnTo>
                  <a:lnTo>
                    <a:pt x="308" y="366"/>
                  </a:lnTo>
                  <a:lnTo>
                    <a:pt x="308" y="360"/>
                  </a:lnTo>
                  <a:lnTo>
                    <a:pt x="315" y="360"/>
                  </a:lnTo>
                  <a:lnTo>
                    <a:pt x="321" y="360"/>
                  </a:lnTo>
                  <a:lnTo>
                    <a:pt x="327" y="351"/>
                  </a:lnTo>
                  <a:lnTo>
                    <a:pt x="330" y="343"/>
                  </a:lnTo>
                  <a:lnTo>
                    <a:pt x="338" y="345"/>
                  </a:lnTo>
                  <a:lnTo>
                    <a:pt x="343" y="349"/>
                  </a:lnTo>
                  <a:lnTo>
                    <a:pt x="352" y="343"/>
                  </a:lnTo>
                  <a:lnTo>
                    <a:pt x="360" y="340"/>
                  </a:lnTo>
                  <a:lnTo>
                    <a:pt x="373" y="343"/>
                  </a:lnTo>
                  <a:lnTo>
                    <a:pt x="384" y="351"/>
                  </a:lnTo>
                  <a:lnTo>
                    <a:pt x="393" y="349"/>
                  </a:lnTo>
                  <a:lnTo>
                    <a:pt x="404" y="349"/>
                  </a:lnTo>
                  <a:lnTo>
                    <a:pt x="412" y="345"/>
                  </a:lnTo>
                  <a:lnTo>
                    <a:pt x="417" y="342"/>
                  </a:lnTo>
                  <a:lnTo>
                    <a:pt x="424" y="338"/>
                  </a:lnTo>
                  <a:lnTo>
                    <a:pt x="428" y="332"/>
                  </a:lnTo>
                  <a:lnTo>
                    <a:pt x="430" y="331"/>
                  </a:lnTo>
                  <a:lnTo>
                    <a:pt x="432" y="331"/>
                  </a:lnTo>
                  <a:lnTo>
                    <a:pt x="436" y="310"/>
                  </a:lnTo>
                  <a:lnTo>
                    <a:pt x="437" y="290"/>
                  </a:lnTo>
                  <a:lnTo>
                    <a:pt x="436" y="273"/>
                  </a:lnTo>
                  <a:lnTo>
                    <a:pt x="437" y="258"/>
                  </a:lnTo>
                  <a:lnTo>
                    <a:pt x="445" y="246"/>
                  </a:lnTo>
                  <a:lnTo>
                    <a:pt x="452" y="227"/>
                  </a:lnTo>
                  <a:lnTo>
                    <a:pt x="445" y="223"/>
                  </a:lnTo>
                  <a:lnTo>
                    <a:pt x="439" y="218"/>
                  </a:lnTo>
                  <a:lnTo>
                    <a:pt x="441" y="214"/>
                  </a:lnTo>
                  <a:lnTo>
                    <a:pt x="443" y="209"/>
                  </a:lnTo>
                  <a:lnTo>
                    <a:pt x="441" y="203"/>
                  </a:lnTo>
                  <a:lnTo>
                    <a:pt x="437" y="199"/>
                  </a:lnTo>
                  <a:lnTo>
                    <a:pt x="430" y="196"/>
                  </a:lnTo>
                  <a:lnTo>
                    <a:pt x="424" y="194"/>
                  </a:lnTo>
                  <a:lnTo>
                    <a:pt x="415" y="201"/>
                  </a:lnTo>
                  <a:lnTo>
                    <a:pt x="404" y="207"/>
                  </a:lnTo>
                  <a:lnTo>
                    <a:pt x="400" y="209"/>
                  </a:lnTo>
                  <a:lnTo>
                    <a:pt x="395" y="210"/>
                  </a:lnTo>
                  <a:lnTo>
                    <a:pt x="391" y="212"/>
                  </a:lnTo>
                  <a:lnTo>
                    <a:pt x="384" y="210"/>
                  </a:lnTo>
                  <a:lnTo>
                    <a:pt x="386" y="199"/>
                  </a:lnTo>
                  <a:lnTo>
                    <a:pt x="386" y="177"/>
                  </a:lnTo>
                  <a:lnTo>
                    <a:pt x="391" y="159"/>
                  </a:lnTo>
                  <a:lnTo>
                    <a:pt x="393" y="138"/>
                  </a:lnTo>
                  <a:lnTo>
                    <a:pt x="386" y="140"/>
                  </a:lnTo>
                  <a:lnTo>
                    <a:pt x="376" y="146"/>
                  </a:lnTo>
                  <a:lnTo>
                    <a:pt x="371" y="148"/>
                  </a:lnTo>
                  <a:lnTo>
                    <a:pt x="365" y="149"/>
                  </a:lnTo>
                  <a:lnTo>
                    <a:pt x="358" y="149"/>
                  </a:lnTo>
                  <a:lnTo>
                    <a:pt x="351" y="148"/>
                  </a:lnTo>
                  <a:lnTo>
                    <a:pt x="336" y="151"/>
                  </a:lnTo>
                  <a:lnTo>
                    <a:pt x="325" y="153"/>
                  </a:lnTo>
                  <a:lnTo>
                    <a:pt x="315" y="133"/>
                  </a:lnTo>
                  <a:lnTo>
                    <a:pt x="304" y="109"/>
                  </a:lnTo>
                  <a:lnTo>
                    <a:pt x="279" y="111"/>
                  </a:lnTo>
                  <a:lnTo>
                    <a:pt x="262" y="113"/>
                  </a:lnTo>
                  <a:lnTo>
                    <a:pt x="258" y="109"/>
                  </a:lnTo>
                  <a:lnTo>
                    <a:pt x="255" y="103"/>
                  </a:lnTo>
                  <a:lnTo>
                    <a:pt x="253" y="98"/>
                  </a:lnTo>
                  <a:lnTo>
                    <a:pt x="249" y="92"/>
                  </a:lnTo>
                  <a:lnTo>
                    <a:pt x="245" y="79"/>
                  </a:lnTo>
                  <a:lnTo>
                    <a:pt x="242" y="68"/>
                  </a:lnTo>
                  <a:lnTo>
                    <a:pt x="208" y="44"/>
                  </a:lnTo>
                  <a:lnTo>
                    <a:pt x="175" y="24"/>
                  </a:lnTo>
                  <a:lnTo>
                    <a:pt x="157" y="16"/>
                  </a:lnTo>
                  <a:lnTo>
                    <a:pt x="140" y="9"/>
                  </a:lnTo>
                  <a:lnTo>
                    <a:pt x="122" y="3"/>
                  </a:lnTo>
                  <a:lnTo>
                    <a:pt x="101" y="0"/>
                  </a:lnTo>
                  <a:lnTo>
                    <a:pt x="103" y="16"/>
                  </a:lnTo>
                  <a:lnTo>
                    <a:pt x="103" y="31"/>
                  </a:lnTo>
                  <a:lnTo>
                    <a:pt x="92" y="39"/>
                  </a:lnTo>
                  <a:lnTo>
                    <a:pt x="81" y="44"/>
                  </a:lnTo>
                  <a:lnTo>
                    <a:pt x="81" y="52"/>
                  </a:lnTo>
                  <a:lnTo>
                    <a:pt x="83" y="57"/>
                  </a:lnTo>
                  <a:lnTo>
                    <a:pt x="85" y="61"/>
                  </a:lnTo>
                  <a:lnTo>
                    <a:pt x="86" y="64"/>
                  </a:lnTo>
                  <a:lnTo>
                    <a:pt x="85" y="70"/>
                  </a:lnTo>
                  <a:lnTo>
                    <a:pt x="83" y="76"/>
                  </a:lnTo>
                  <a:lnTo>
                    <a:pt x="77" y="79"/>
                  </a:lnTo>
                  <a:lnTo>
                    <a:pt x="72" y="79"/>
                  </a:lnTo>
                  <a:lnTo>
                    <a:pt x="66" y="79"/>
                  </a:lnTo>
                  <a:lnTo>
                    <a:pt x="61" y="76"/>
                  </a:lnTo>
                  <a:lnTo>
                    <a:pt x="51" y="72"/>
                  </a:lnTo>
                  <a:lnTo>
                    <a:pt x="42" y="70"/>
                  </a:lnTo>
                  <a:lnTo>
                    <a:pt x="33" y="79"/>
                  </a:lnTo>
                  <a:lnTo>
                    <a:pt x="25" y="92"/>
                  </a:lnTo>
                  <a:lnTo>
                    <a:pt x="18" y="94"/>
                  </a:lnTo>
                  <a:lnTo>
                    <a:pt x="11" y="98"/>
                  </a:lnTo>
                  <a:lnTo>
                    <a:pt x="13" y="105"/>
                  </a:lnTo>
                  <a:lnTo>
                    <a:pt x="14" y="113"/>
                  </a:lnTo>
                  <a:lnTo>
                    <a:pt x="7" y="118"/>
                  </a:lnTo>
                  <a:lnTo>
                    <a:pt x="1" y="127"/>
                  </a:lnTo>
                  <a:lnTo>
                    <a:pt x="5" y="140"/>
                  </a:lnTo>
                  <a:lnTo>
                    <a:pt x="13" y="153"/>
                  </a:lnTo>
                  <a:lnTo>
                    <a:pt x="14" y="161"/>
                  </a:lnTo>
                  <a:lnTo>
                    <a:pt x="16" y="168"/>
                  </a:lnTo>
                  <a:lnTo>
                    <a:pt x="16" y="175"/>
                  </a:lnTo>
                  <a:lnTo>
                    <a:pt x="14" y="185"/>
                  </a:lnTo>
                  <a:lnTo>
                    <a:pt x="7" y="188"/>
                  </a:lnTo>
                  <a:lnTo>
                    <a:pt x="3" y="192"/>
                  </a:lnTo>
                  <a:lnTo>
                    <a:pt x="1" y="196"/>
                  </a:lnTo>
                  <a:lnTo>
                    <a:pt x="0" y="201"/>
                  </a:lnTo>
                  <a:lnTo>
                    <a:pt x="0" y="216"/>
                  </a:lnTo>
                  <a:lnTo>
                    <a:pt x="1" y="229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0" name="Freeform 33"/>
            <p:cNvSpPr>
              <a:spLocks/>
            </p:cNvSpPr>
            <p:nvPr/>
          </p:nvSpPr>
          <p:spPr bwMode="auto">
            <a:xfrm>
              <a:off x="4140379" y="4286802"/>
              <a:ext cx="557059" cy="844999"/>
            </a:xfrm>
            <a:custGeom>
              <a:avLst/>
              <a:gdLst>
                <a:gd name="T0" fmla="*/ 55888108 w 321"/>
                <a:gd name="T1" fmla="*/ 717025918 h 449"/>
                <a:gd name="T2" fmla="*/ 45727425 w 321"/>
                <a:gd name="T3" fmla="*/ 806654128 h 449"/>
                <a:gd name="T4" fmla="*/ 50806899 w 321"/>
                <a:gd name="T5" fmla="*/ 878356696 h 449"/>
                <a:gd name="T6" fmla="*/ 0 w 321"/>
                <a:gd name="T7" fmla="*/ 997861212 h 449"/>
                <a:gd name="T8" fmla="*/ 22863712 w 321"/>
                <a:gd name="T9" fmla="*/ 1024750616 h 449"/>
                <a:gd name="T10" fmla="*/ 88912510 w 321"/>
                <a:gd name="T11" fmla="*/ 1042676258 h 449"/>
                <a:gd name="T12" fmla="*/ 106695007 w 321"/>
                <a:gd name="T13" fmla="*/ 1048651472 h 449"/>
                <a:gd name="T14" fmla="*/ 129558739 w 321"/>
                <a:gd name="T15" fmla="*/ 1024750616 h 449"/>
                <a:gd name="T16" fmla="*/ 134639949 w 321"/>
                <a:gd name="T17" fmla="*/ 1075538994 h 449"/>
                <a:gd name="T18" fmla="*/ 124477530 w 321"/>
                <a:gd name="T19" fmla="*/ 1126329254 h 449"/>
                <a:gd name="T20" fmla="*/ 154963050 w 321"/>
                <a:gd name="T21" fmla="*/ 1132304469 h 449"/>
                <a:gd name="T22" fmla="*/ 195607517 w 321"/>
                <a:gd name="T23" fmla="*/ 1147241563 h 449"/>
                <a:gd name="T24" fmla="*/ 238794378 w 321"/>
                <a:gd name="T25" fmla="*/ 1180106181 h 449"/>
                <a:gd name="T26" fmla="*/ 256576874 w 321"/>
                <a:gd name="T27" fmla="*/ 1174130967 h 449"/>
                <a:gd name="T28" fmla="*/ 271818766 w 321"/>
                <a:gd name="T29" fmla="*/ 1192056609 h 449"/>
                <a:gd name="T30" fmla="*/ 243875587 w 321"/>
                <a:gd name="T31" fmla="*/ 1218944131 h 449"/>
                <a:gd name="T32" fmla="*/ 205769935 w 321"/>
                <a:gd name="T33" fmla="*/ 1245833535 h 449"/>
                <a:gd name="T34" fmla="*/ 210851144 w 321"/>
                <a:gd name="T35" fmla="*/ 1290646699 h 449"/>
                <a:gd name="T36" fmla="*/ 238794378 w 321"/>
                <a:gd name="T37" fmla="*/ 1284671485 h 449"/>
                <a:gd name="T38" fmla="*/ 276899975 w 321"/>
                <a:gd name="T39" fmla="*/ 1290646699 h 449"/>
                <a:gd name="T40" fmla="*/ 289601263 w 321"/>
                <a:gd name="T41" fmla="*/ 1323511317 h 449"/>
                <a:gd name="T42" fmla="*/ 322627387 w 321"/>
                <a:gd name="T43" fmla="*/ 1317536103 h 449"/>
                <a:gd name="T44" fmla="*/ 373434272 w 321"/>
                <a:gd name="T45" fmla="*/ 1317536103 h 449"/>
                <a:gd name="T46" fmla="*/ 439483049 w 321"/>
                <a:gd name="T47" fmla="*/ 1323511317 h 449"/>
                <a:gd name="T48" fmla="*/ 523316167 w 321"/>
                <a:gd name="T49" fmla="*/ 1263759177 h 449"/>
                <a:gd name="T50" fmla="*/ 523316167 w 321"/>
                <a:gd name="T51" fmla="*/ 1165167205 h 449"/>
                <a:gd name="T52" fmla="*/ 556340555 w 321"/>
                <a:gd name="T53" fmla="*/ 1132304469 h 449"/>
                <a:gd name="T54" fmla="*/ 556340555 w 321"/>
                <a:gd name="T55" fmla="*/ 1060601900 h 449"/>
                <a:gd name="T56" fmla="*/ 523316167 w 321"/>
                <a:gd name="T57" fmla="*/ 959023027 h 449"/>
                <a:gd name="T58" fmla="*/ 553799951 w 321"/>
                <a:gd name="T59" fmla="*/ 893295672 h 449"/>
                <a:gd name="T60" fmla="*/ 584283735 w 321"/>
                <a:gd name="T61" fmla="*/ 854455840 h 449"/>
                <a:gd name="T62" fmla="*/ 650334247 w 321"/>
                <a:gd name="T63" fmla="*/ 794703700 h 449"/>
                <a:gd name="T64" fmla="*/ 703681737 w 321"/>
                <a:gd name="T65" fmla="*/ 815617890 h 449"/>
                <a:gd name="T66" fmla="*/ 736706126 w 321"/>
                <a:gd name="T67" fmla="*/ 788728486 h 449"/>
                <a:gd name="T68" fmla="*/ 731626652 w 321"/>
                <a:gd name="T69" fmla="*/ 749890536 h 449"/>
                <a:gd name="T70" fmla="*/ 754488622 w 321"/>
                <a:gd name="T71" fmla="*/ 696113610 h 449"/>
                <a:gd name="T72" fmla="*/ 777352328 w 321"/>
                <a:gd name="T73" fmla="*/ 579595995 h 449"/>
                <a:gd name="T74" fmla="*/ 754488622 w 321"/>
                <a:gd name="T75" fmla="*/ 481005787 h 449"/>
                <a:gd name="T76" fmla="*/ 769730514 w 321"/>
                <a:gd name="T77" fmla="*/ 409303219 h 449"/>
                <a:gd name="T78" fmla="*/ 787514746 w 321"/>
                <a:gd name="T79" fmla="*/ 385402363 h 449"/>
                <a:gd name="T80" fmla="*/ 777352328 w 321"/>
                <a:gd name="T81" fmla="*/ 331625437 h 449"/>
                <a:gd name="T82" fmla="*/ 815457926 w 321"/>
                <a:gd name="T83" fmla="*/ 170294599 h 449"/>
                <a:gd name="T84" fmla="*/ 777352328 w 321"/>
                <a:gd name="T85" fmla="*/ 197182122 h 449"/>
                <a:gd name="T86" fmla="*/ 665576139 w 321"/>
                <a:gd name="T87" fmla="*/ 236021954 h 449"/>
                <a:gd name="T88" fmla="*/ 543639268 w 321"/>
                <a:gd name="T89" fmla="*/ 197182122 h 449"/>
                <a:gd name="T90" fmla="*/ 411539870 w 321"/>
                <a:gd name="T91" fmla="*/ 137429981 h 449"/>
                <a:gd name="T92" fmla="*/ 350570566 w 321"/>
                <a:gd name="T93" fmla="*/ 71702598 h 449"/>
                <a:gd name="T94" fmla="*/ 350570566 w 321"/>
                <a:gd name="T95" fmla="*/ 0 h 449"/>
                <a:gd name="T96" fmla="*/ 304844890 w 321"/>
                <a:gd name="T97" fmla="*/ 26889411 h 449"/>
                <a:gd name="T98" fmla="*/ 251495665 w 321"/>
                <a:gd name="T99" fmla="*/ 110542430 h 449"/>
                <a:gd name="T100" fmla="*/ 266739293 w 321"/>
                <a:gd name="T101" fmla="*/ 298760819 h 449"/>
                <a:gd name="T102" fmla="*/ 279440580 w 321"/>
                <a:gd name="T103" fmla="*/ 412289885 h 449"/>
                <a:gd name="T104" fmla="*/ 261658083 w 321"/>
                <a:gd name="T105" fmla="*/ 445154503 h 449"/>
                <a:gd name="T106" fmla="*/ 228633695 w 321"/>
                <a:gd name="T107" fmla="*/ 457104931 h 449"/>
                <a:gd name="T108" fmla="*/ 200688726 w 321"/>
                <a:gd name="T109" fmla="*/ 457104931 h 449"/>
                <a:gd name="T110" fmla="*/ 167664337 w 321"/>
                <a:gd name="T111" fmla="*/ 481005787 h 449"/>
                <a:gd name="T112" fmla="*/ 144800631 w 321"/>
                <a:gd name="T113" fmla="*/ 546733259 h 449"/>
                <a:gd name="T114" fmla="*/ 124477530 w 321"/>
                <a:gd name="T115" fmla="*/ 555695139 h 449"/>
                <a:gd name="T116" fmla="*/ 101615533 w 321"/>
                <a:gd name="T117" fmla="*/ 573620781 h 449"/>
                <a:gd name="T118" fmla="*/ 73670618 w 321"/>
                <a:gd name="T119" fmla="*/ 663248992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1"/>
                <a:gd name="T181" fmla="*/ 0 h 449"/>
                <a:gd name="T182" fmla="*/ 321 w 321"/>
                <a:gd name="T183" fmla="*/ 449 h 44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1" h="449">
                  <a:moveTo>
                    <a:pt x="22" y="240"/>
                  </a:moveTo>
                  <a:lnTo>
                    <a:pt x="22" y="240"/>
                  </a:lnTo>
                  <a:lnTo>
                    <a:pt x="22" y="255"/>
                  </a:lnTo>
                  <a:lnTo>
                    <a:pt x="20" y="264"/>
                  </a:lnTo>
                  <a:lnTo>
                    <a:pt x="18" y="270"/>
                  </a:lnTo>
                  <a:lnTo>
                    <a:pt x="18" y="275"/>
                  </a:lnTo>
                  <a:lnTo>
                    <a:pt x="18" y="282"/>
                  </a:lnTo>
                  <a:lnTo>
                    <a:pt x="20" y="294"/>
                  </a:lnTo>
                  <a:lnTo>
                    <a:pt x="12" y="308"/>
                  </a:lnTo>
                  <a:lnTo>
                    <a:pt x="1" y="329"/>
                  </a:lnTo>
                  <a:lnTo>
                    <a:pt x="0" y="334"/>
                  </a:lnTo>
                  <a:lnTo>
                    <a:pt x="1" y="340"/>
                  </a:lnTo>
                  <a:lnTo>
                    <a:pt x="3" y="342"/>
                  </a:lnTo>
                  <a:lnTo>
                    <a:pt x="9" y="343"/>
                  </a:lnTo>
                  <a:lnTo>
                    <a:pt x="18" y="345"/>
                  </a:lnTo>
                  <a:lnTo>
                    <a:pt x="31" y="347"/>
                  </a:lnTo>
                  <a:lnTo>
                    <a:pt x="35" y="349"/>
                  </a:lnTo>
                  <a:lnTo>
                    <a:pt x="38" y="353"/>
                  </a:lnTo>
                  <a:lnTo>
                    <a:pt x="40" y="353"/>
                  </a:lnTo>
                  <a:lnTo>
                    <a:pt x="42" y="351"/>
                  </a:lnTo>
                  <a:lnTo>
                    <a:pt x="44" y="347"/>
                  </a:lnTo>
                  <a:lnTo>
                    <a:pt x="46" y="340"/>
                  </a:lnTo>
                  <a:lnTo>
                    <a:pt x="51" y="343"/>
                  </a:lnTo>
                  <a:lnTo>
                    <a:pt x="55" y="349"/>
                  </a:lnTo>
                  <a:lnTo>
                    <a:pt x="55" y="355"/>
                  </a:lnTo>
                  <a:lnTo>
                    <a:pt x="53" y="360"/>
                  </a:lnTo>
                  <a:lnTo>
                    <a:pt x="51" y="367"/>
                  </a:lnTo>
                  <a:lnTo>
                    <a:pt x="49" y="373"/>
                  </a:lnTo>
                  <a:lnTo>
                    <a:pt x="49" y="377"/>
                  </a:lnTo>
                  <a:lnTo>
                    <a:pt x="51" y="380"/>
                  </a:lnTo>
                  <a:lnTo>
                    <a:pt x="55" y="380"/>
                  </a:lnTo>
                  <a:lnTo>
                    <a:pt x="61" y="379"/>
                  </a:lnTo>
                  <a:lnTo>
                    <a:pt x="66" y="375"/>
                  </a:lnTo>
                  <a:lnTo>
                    <a:pt x="70" y="371"/>
                  </a:lnTo>
                  <a:lnTo>
                    <a:pt x="77" y="384"/>
                  </a:lnTo>
                  <a:lnTo>
                    <a:pt x="86" y="393"/>
                  </a:lnTo>
                  <a:lnTo>
                    <a:pt x="90" y="395"/>
                  </a:lnTo>
                  <a:lnTo>
                    <a:pt x="94" y="395"/>
                  </a:lnTo>
                  <a:lnTo>
                    <a:pt x="97" y="395"/>
                  </a:lnTo>
                  <a:lnTo>
                    <a:pt x="99" y="395"/>
                  </a:lnTo>
                  <a:lnTo>
                    <a:pt x="101" y="393"/>
                  </a:lnTo>
                  <a:lnTo>
                    <a:pt x="105" y="393"/>
                  </a:lnTo>
                  <a:lnTo>
                    <a:pt x="107" y="395"/>
                  </a:lnTo>
                  <a:lnTo>
                    <a:pt x="107" y="399"/>
                  </a:lnTo>
                  <a:lnTo>
                    <a:pt x="107" y="403"/>
                  </a:lnTo>
                  <a:lnTo>
                    <a:pt x="101" y="406"/>
                  </a:lnTo>
                  <a:lnTo>
                    <a:pt x="96" y="408"/>
                  </a:lnTo>
                  <a:lnTo>
                    <a:pt x="90" y="410"/>
                  </a:lnTo>
                  <a:lnTo>
                    <a:pt x="85" y="414"/>
                  </a:lnTo>
                  <a:lnTo>
                    <a:pt x="81" y="417"/>
                  </a:lnTo>
                  <a:lnTo>
                    <a:pt x="79" y="423"/>
                  </a:lnTo>
                  <a:lnTo>
                    <a:pt x="79" y="430"/>
                  </a:lnTo>
                  <a:lnTo>
                    <a:pt x="83" y="432"/>
                  </a:lnTo>
                  <a:lnTo>
                    <a:pt x="86" y="434"/>
                  </a:lnTo>
                  <a:lnTo>
                    <a:pt x="90" y="432"/>
                  </a:lnTo>
                  <a:lnTo>
                    <a:pt x="94" y="430"/>
                  </a:lnTo>
                  <a:lnTo>
                    <a:pt x="101" y="427"/>
                  </a:lnTo>
                  <a:lnTo>
                    <a:pt x="107" y="427"/>
                  </a:lnTo>
                  <a:lnTo>
                    <a:pt x="109" y="432"/>
                  </a:lnTo>
                  <a:lnTo>
                    <a:pt x="110" y="438"/>
                  </a:lnTo>
                  <a:lnTo>
                    <a:pt x="112" y="441"/>
                  </a:lnTo>
                  <a:lnTo>
                    <a:pt x="114" y="443"/>
                  </a:lnTo>
                  <a:lnTo>
                    <a:pt x="118" y="447"/>
                  </a:lnTo>
                  <a:lnTo>
                    <a:pt x="121" y="449"/>
                  </a:lnTo>
                  <a:lnTo>
                    <a:pt x="127" y="441"/>
                  </a:lnTo>
                  <a:lnTo>
                    <a:pt x="133" y="436"/>
                  </a:lnTo>
                  <a:lnTo>
                    <a:pt x="138" y="436"/>
                  </a:lnTo>
                  <a:lnTo>
                    <a:pt x="147" y="441"/>
                  </a:lnTo>
                  <a:lnTo>
                    <a:pt x="153" y="443"/>
                  </a:lnTo>
                  <a:lnTo>
                    <a:pt x="162" y="445"/>
                  </a:lnTo>
                  <a:lnTo>
                    <a:pt x="173" y="443"/>
                  </a:lnTo>
                  <a:lnTo>
                    <a:pt x="188" y="440"/>
                  </a:lnTo>
                  <a:lnTo>
                    <a:pt x="199" y="432"/>
                  </a:lnTo>
                  <a:lnTo>
                    <a:pt x="206" y="423"/>
                  </a:lnTo>
                  <a:lnTo>
                    <a:pt x="205" y="410"/>
                  </a:lnTo>
                  <a:lnTo>
                    <a:pt x="205" y="395"/>
                  </a:lnTo>
                  <a:lnTo>
                    <a:pt x="206" y="390"/>
                  </a:lnTo>
                  <a:lnTo>
                    <a:pt x="208" y="386"/>
                  </a:lnTo>
                  <a:lnTo>
                    <a:pt x="212" y="382"/>
                  </a:lnTo>
                  <a:lnTo>
                    <a:pt x="219" y="379"/>
                  </a:lnTo>
                  <a:lnTo>
                    <a:pt x="221" y="369"/>
                  </a:lnTo>
                  <a:lnTo>
                    <a:pt x="221" y="362"/>
                  </a:lnTo>
                  <a:lnTo>
                    <a:pt x="219" y="355"/>
                  </a:lnTo>
                  <a:lnTo>
                    <a:pt x="218" y="347"/>
                  </a:lnTo>
                  <a:lnTo>
                    <a:pt x="210" y="334"/>
                  </a:lnTo>
                  <a:lnTo>
                    <a:pt x="206" y="321"/>
                  </a:lnTo>
                  <a:lnTo>
                    <a:pt x="212" y="312"/>
                  </a:lnTo>
                  <a:lnTo>
                    <a:pt x="219" y="307"/>
                  </a:lnTo>
                  <a:lnTo>
                    <a:pt x="218" y="299"/>
                  </a:lnTo>
                  <a:lnTo>
                    <a:pt x="216" y="292"/>
                  </a:lnTo>
                  <a:lnTo>
                    <a:pt x="223" y="288"/>
                  </a:lnTo>
                  <a:lnTo>
                    <a:pt x="230" y="286"/>
                  </a:lnTo>
                  <a:lnTo>
                    <a:pt x="238" y="273"/>
                  </a:lnTo>
                  <a:lnTo>
                    <a:pt x="247" y="264"/>
                  </a:lnTo>
                  <a:lnTo>
                    <a:pt x="256" y="266"/>
                  </a:lnTo>
                  <a:lnTo>
                    <a:pt x="266" y="270"/>
                  </a:lnTo>
                  <a:lnTo>
                    <a:pt x="271" y="273"/>
                  </a:lnTo>
                  <a:lnTo>
                    <a:pt x="277" y="273"/>
                  </a:lnTo>
                  <a:lnTo>
                    <a:pt x="282" y="273"/>
                  </a:lnTo>
                  <a:lnTo>
                    <a:pt x="288" y="270"/>
                  </a:lnTo>
                  <a:lnTo>
                    <a:pt x="290" y="264"/>
                  </a:lnTo>
                  <a:lnTo>
                    <a:pt x="291" y="258"/>
                  </a:lnTo>
                  <a:lnTo>
                    <a:pt x="290" y="255"/>
                  </a:lnTo>
                  <a:lnTo>
                    <a:pt x="288" y="251"/>
                  </a:lnTo>
                  <a:lnTo>
                    <a:pt x="286" y="246"/>
                  </a:lnTo>
                  <a:lnTo>
                    <a:pt x="286" y="238"/>
                  </a:lnTo>
                  <a:lnTo>
                    <a:pt x="297" y="233"/>
                  </a:lnTo>
                  <a:lnTo>
                    <a:pt x="308" y="225"/>
                  </a:lnTo>
                  <a:lnTo>
                    <a:pt x="308" y="210"/>
                  </a:lnTo>
                  <a:lnTo>
                    <a:pt x="306" y="194"/>
                  </a:lnTo>
                  <a:lnTo>
                    <a:pt x="301" y="175"/>
                  </a:lnTo>
                  <a:lnTo>
                    <a:pt x="297" y="161"/>
                  </a:lnTo>
                  <a:lnTo>
                    <a:pt x="299" y="149"/>
                  </a:lnTo>
                  <a:lnTo>
                    <a:pt x="301" y="140"/>
                  </a:lnTo>
                  <a:lnTo>
                    <a:pt x="303" y="137"/>
                  </a:lnTo>
                  <a:lnTo>
                    <a:pt x="304" y="133"/>
                  </a:lnTo>
                  <a:lnTo>
                    <a:pt x="308" y="131"/>
                  </a:lnTo>
                  <a:lnTo>
                    <a:pt x="310" y="129"/>
                  </a:lnTo>
                  <a:lnTo>
                    <a:pt x="312" y="127"/>
                  </a:lnTo>
                  <a:lnTo>
                    <a:pt x="312" y="122"/>
                  </a:lnTo>
                  <a:lnTo>
                    <a:pt x="306" y="111"/>
                  </a:lnTo>
                  <a:lnTo>
                    <a:pt x="303" y="101"/>
                  </a:lnTo>
                  <a:lnTo>
                    <a:pt x="312" y="81"/>
                  </a:lnTo>
                  <a:lnTo>
                    <a:pt x="321" y="57"/>
                  </a:lnTo>
                  <a:lnTo>
                    <a:pt x="306" y="66"/>
                  </a:lnTo>
                  <a:lnTo>
                    <a:pt x="291" y="72"/>
                  </a:lnTo>
                  <a:lnTo>
                    <a:pt x="277" y="77"/>
                  </a:lnTo>
                  <a:lnTo>
                    <a:pt x="262" y="79"/>
                  </a:lnTo>
                  <a:lnTo>
                    <a:pt x="243" y="70"/>
                  </a:lnTo>
                  <a:lnTo>
                    <a:pt x="229" y="61"/>
                  </a:lnTo>
                  <a:lnTo>
                    <a:pt x="214" y="66"/>
                  </a:lnTo>
                  <a:lnTo>
                    <a:pt x="199" y="70"/>
                  </a:lnTo>
                  <a:lnTo>
                    <a:pt x="181" y="59"/>
                  </a:lnTo>
                  <a:lnTo>
                    <a:pt x="162" y="46"/>
                  </a:lnTo>
                  <a:lnTo>
                    <a:pt x="147" y="46"/>
                  </a:lnTo>
                  <a:lnTo>
                    <a:pt x="133" y="44"/>
                  </a:lnTo>
                  <a:lnTo>
                    <a:pt x="138" y="24"/>
                  </a:lnTo>
                  <a:lnTo>
                    <a:pt x="145" y="3"/>
                  </a:lnTo>
                  <a:lnTo>
                    <a:pt x="142" y="2"/>
                  </a:lnTo>
                  <a:lnTo>
                    <a:pt x="138" y="0"/>
                  </a:lnTo>
                  <a:lnTo>
                    <a:pt x="133" y="2"/>
                  </a:lnTo>
                  <a:lnTo>
                    <a:pt x="127" y="5"/>
                  </a:lnTo>
                  <a:lnTo>
                    <a:pt x="120" y="9"/>
                  </a:lnTo>
                  <a:lnTo>
                    <a:pt x="114" y="16"/>
                  </a:lnTo>
                  <a:lnTo>
                    <a:pt x="107" y="26"/>
                  </a:lnTo>
                  <a:lnTo>
                    <a:pt x="99" y="37"/>
                  </a:lnTo>
                  <a:lnTo>
                    <a:pt x="97" y="57"/>
                  </a:lnTo>
                  <a:lnTo>
                    <a:pt x="99" y="79"/>
                  </a:lnTo>
                  <a:lnTo>
                    <a:pt x="105" y="100"/>
                  </a:lnTo>
                  <a:lnTo>
                    <a:pt x="110" y="116"/>
                  </a:lnTo>
                  <a:lnTo>
                    <a:pt x="110" y="129"/>
                  </a:lnTo>
                  <a:lnTo>
                    <a:pt x="110" y="138"/>
                  </a:lnTo>
                  <a:lnTo>
                    <a:pt x="109" y="144"/>
                  </a:lnTo>
                  <a:lnTo>
                    <a:pt x="107" y="148"/>
                  </a:lnTo>
                  <a:lnTo>
                    <a:pt x="103" y="149"/>
                  </a:lnTo>
                  <a:lnTo>
                    <a:pt x="101" y="151"/>
                  </a:lnTo>
                  <a:lnTo>
                    <a:pt x="96" y="153"/>
                  </a:lnTo>
                  <a:lnTo>
                    <a:pt x="90" y="153"/>
                  </a:lnTo>
                  <a:lnTo>
                    <a:pt x="85" y="151"/>
                  </a:lnTo>
                  <a:lnTo>
                    <a:pt x="79" y="146"/>
                  </a:lnTo>
                  <a:lnTo>
                    <a:pt x="79" y="153"/>
                  </a:lnTo>
                  <a:lnTo>
                    <a:pt x="75" y="157"/>
                  </a:lnTo>
                  <a:lnTo>
                    <a:pt x="70" y="159"/>
                  </a:lnTo>
                  <a:lnTo>
                    <a:pt x="66" y="161"/>
                  </a:lnTo>
                  <a:lnTo>
                    <a:pt x="64" y="172"/>
                  </a:lnTo>
                  <a:lnTo>
                    <a:pt x="64" y="183"/>
                  </a:lnTo>
                  <a:lnTo>
                    <a:pt x="57" y="183"/>
                  </a:lnTo>
                  <a:lnTo>
                    <a:pt x="49" y="181"/>
                  </a:lnTo>
                  <a:lnTo>
                    <a:pt x="51" y="183"/>
                  </a:lnTo>
                  <a:lnTo>
                    <a:pt x="49" y="186"/>
                  </a:lnTo>
                  <a:lnTo>
                    <a:pt x="48" y="188"/>
                  </a:lnTo>
                  <a:lnTo>
                    <a:pt x="46" y="188"/>
                  </a:lnTo>
                  <a:lnTo>
                    <a:pt x="40" y="192"/>
                  </a:lnTo>
                  <a:lnTo>
                    <a:pt x="35" y="194"/>
                  </a:lnTo>
                  <a:lnTo>
                    <a:pt x="31" y="209"/>
                  </a:lnTo>
                  <a:lnTo>
                    <a:pt x="29" y="222"/>
                  </a:lnTo>
                  <a:lnTo>
                    <a:pt x="25" y="231"/>
                  </a:lnTo>
                  <a:lnTo>
                    <a:pt x="22" y="24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1" name="Freeform 34"/>
            <p:cNvSpPr>
              <a:spLocks/>
            </p:cNvSpPr>
            <p:nvPr/>
          </p:nvSpPr>
          <p:spPr bwMode="auto">
            <a:xfrm>
              <a:off x="4656036" y="4132482"/>
              <a:ext cx="1027548" cy="918395"/>
            </a:xfrm>
            <a:custGeom>
              <a:avLst/>
              <a:gdLst>
                <a:gd name="T0" fmla="*/ 879735683 w 591"/>
                <a:gd name="T1" fmla="*/ 1419114232 h 488"/>
                <a:gd name="T2" fmla="*/ 994483929 w 591"/>
                <a:gd name="T3" fmla="*/ 1392224838 h 488"/>
                <a:gd name="T4" fmla="*/ 1073533807 w 591"/>
                <a:gd name="T5" fmla="*/ 1365337325 h 488"/>
                <a:gd name="T6" fmla="*/ 1157681434 w 591"/>
                <a:gd name="T7" fmla="*/ 1332472719 h 488"/>
                <a:gd name="T8" fmla="*/ 1249480900 w 591"/>
                <a:gd name="T9" fmla="*/ 1332472719 h 488"/>
                <a:gd name="T10" fmla="*/ 1346379853 w 591"/>
                <a:gd name="T11" fmla="*/ 1359362113 h 488"/>
                <a:gd name="T12" fmla="*/ 1402477692 w 591"/>
                <a:gd name="T13" fmla="*/ 1326497507 h 488"/>
                <a:gd name="T14" fmla="*/ 1417777893 w 591"/>
                <a:gd name="T15" fmla="*/ 1236869329 h 488"/>
                <a:gd name="T16" fmla="*/ 1507026746 w 591"/>
                <a:gd name="T17" fmla="*/ 1123340303 h 488"/>
                <a:gd name="T18" fmla="*/ 1484076444 w 591"/>
                <a:gd name="T19" fmla="*/ 1087489032 h 488"/>
                <a:gd name="T20" fmla="*/ 1427978606 w 591"/>
                <a:gd name="T21" fmla="*/ 1066576731 h 488"/>
                <a:gd name="T22" fmla="*/ 1374429642 w 591"/>
                <a:gd name="T23" fmla="*/ 982923530 h 488"/>
                <a:gd name="T24" fmla="*/ 1389728104 w 591"/>
                <a:gd name="T25" fmla="*/ 878356381 h 488"/>
                <a:gd name="T26" fmla="*/ 1435628706 w 591"/>
                <a:gd name="T27" fmla="*/ 818604262 h 488"/>
                <a:gd name="T28" fmla="*/ 1494277158 w 591"/>
                <a:gd name="T29" fmla="*/ 818604262 h 488"/>
                <a:gd name="T30" fmla="*/ 1494277158 w 591"/>
                <a:gd name="T31" fmla="*/ 740926508 h 488"/>
                <a:gd name="T32" fmla="*/ 1435628706 w 591"/>
                <a:gd name="T33" fmla="*/ 734951296 h 488"/>
                <a:gd name="T34" fmla="*/ 1402477692 w 591"/>
                <a:gd name="T35" fmla="*/ 728976084 h 488"/>
                <a:gd name="T36" fmla="*/ 1384628617 w 591"/>
                <a:gd name="T37" fmla="*/ 681174389 h 488"/>
                <a:gd name="T38" fmla="*/ 1384628617 w 591"/>
                <a:gd name="T39" fmla="*/ 618435605 h 488"/>
                <a:gd name="T40" fmla="*/ 1356578828 w 591"/>
                <a:gd name="T41" fmla="*/ 564658699 h 488"/>
                <a:gd name="T42" fmla="*/ 1267329975 w 591"/>
                <a:gd name="T43" fmla="*/ 537769304 h 488"/>
                <a:gd name="T44" fmla="*/ 1162782660 w 591"/>
                <a:gd name="T45" fmla="*/ 531794092 h 488"/>
                <a:gd name="T46" fmla="*/ 1111782570 w 591"/>
                <a:gd name="T47" fmla="*/ 486980827 h 488"/>
                <a:gd name="T48" fmla="*/ 1116882058 w 591"/>
                <a:gd name="T49" fmla="*/ 442165796 h 488"/>
                <a:gd name="T50" fmla="*/ 1139832359 w 591"/>
                <a:gd name="T51" fmla="*/ 403327860 h 488"/>
                <a:gd name="T52" fmla="*/ 1129633384 w 591"/>
                <a:gd name="T53" fmla="*/ 322661559 h 488"/>
                <a:gd name="T54" fmla="*/ 1050583506 w 591"/>
                <a:gd name="T55" fmla="*/ 212121021 h 488"/>
                <a:gd name="T56" fmla="*/ 889936396 w 591"/>
                <a:gd name="T57" fmla="*/ 250959016 h 488"/>
                <a:gd name="T58" fmla="*/ 823637844 w 591"/>
                <a:gd name="T59" fmla="*/ 206145810 h 488"/>
                <a:gd name="T60" fmla="*/ 767538267 w 591"/>
                <a:gd name="T61" fmla="*/ 146393691 h 488"/>
                <a:gd name="T62" fmla="*/ 706339203 w 591"/>
                <a:gd name="T63" fmla="*/ 149380356 h 488"/>
                <a:gd name="T64" fmla="*/ 634939425 w 591"/>
                <a:gd name="T65" fmla="*/ 134443267 h 488"/>
                <a:gd name="T66" fmla="*/ 583941074 w 591"/>
                <a:gd name="T67" fmla="*/ 77677784 h 488"/>
                <a:gd name="T68" fmla="*/ 512541296 w 591"/>
                <a:gd name="T69" fmla="*/ 62740695 h 488"/>
                <a:gd name="T70" fmla="*/ 438592535 w 591"/>
                <a:gd name="T71" fmla="*/ 5975214 h 488"/>
                <a:gd name="T72" fmla="*/ 400343772 w 591"/>
                <a:gd name="T73" fmla="*/ 44815045 h 488"/>
                <a:gd name="T74" fmla="*/ 344244194 w 591"/>
                <a:gd name="T75" fmla="*/ 107553843 h 488"/>
                <a:gd name="T76" fmla="*/ 288146356 w 591"/>
                <a:gd name="T77" fmla="*/ 194195386 h 488"/>
                <a:gd name="T78" fmla="*/ 211647036 w 591"/>
                <a:gd name="T79" fmla="*/ 271873199 h 488"/>
                <a:gd name="T80" fmla="*/ 117298696 w 591"/>
                <a:gd name="T81" fmla="*/ 388388890 h 488"/>
                <a:gd name="T82" fmla="*/ 61199092 w 591"/>
                <a:gd name="T83" fmla="*/ 415278284 h 488"/>
                <a:gd name="T84" fmla="*/ 22950308 w 591"/>
                <a:gd name="T85" fmla="*/ 576609122 h 488"/>
                <a:gd name="T86" fmla="*/ 33149290 w 591"/>
                <a:gd name="T87" fmla="*/ 630386029 h 488"/>
                <a:gd name="T88" fmla="*/ 15300208 w 591"/>
                <a:gd name="T89" fmla="*/ 654286877 h 488"/>
                <a:gd name="T90" fmla="*/ 0 w 591"/>
                <a:gd name="T91" fmla="*/ 725989419 h 488"/>
                <a:gd name="T92" fmla="*/ 22950308 w 591"/>
                <a:gd name="T93" fmla="*/ 824579474 h 488"/>
                <a:gd name="T94" fmla="*/ 165748173 w 591"/>
                <a:gd name="T95" fmla="*/ 872381169 h 488"/>
                <a:gd name="T96" fmla="*/ 382494696 w 591"/>
                <a:gd name="T97" fmla="*/ 1027736913 h 488"/>
                <a:gd name="T98" fmla="*/ 410544485 w 591"/>
                <a:gd name="T99" fmla="*/ 1117365091 h 488"/>
                <a:gd name="T100" fmla="*/ 433493047 w 591"/>
                <a:gd name="T101" fmla="*/ 1162180121 h 488"/>
                <a:gd name="T102" fmla="*/ 568640873 w 591"/>
                <a:gd name="T103" fmla="*/ 1221932240 h 488"/>
                <a:gd name="T104" fmla="*/ 660440339 w 591"/>
                <a:gd name="T105" fmla="*/ 1266745388 h 488"/>
                <a:gd name="T106" fmla="*/ 711438690 w 591"/>
                <a:gd name="T107" fmla="*/ 1266745388 h 488"/>
                <a:gd name="T108" fmla="*/ 767538267 w 591"/>
                <a:gd name="T109" fmla="*/ 1236869329 h 488"/>
                <a:gd name="T110" fmla="*/ 749689192 w 591"/>
                <a:gd name="T111" fmla="*/ 1419114232 h 488"/>
                <a:gd name="T112" fmla="*/ 772637754 w 591"/>
                <a:gd name="T113" fmla="*/ 1451976956 h 488"/>
                <a:gd name="T114" fmla="*/ 823637844 w 591"/>
                <a:gd name="T115" fmla="*/ 1425089444 h 488"/>
                <a:gd name="T116" fmla="*/ 879735683 w 591"/>
                <a:gd name="T117" fmla="*/ 1419114232 h 4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91"/>
                <a:gd name="T178" fmla="*/ 0 h 488"/>
                <a:gd name="T179" fmla="*/ 591 w 591"/>
                <a:gd name="T180" fmla="*/ 488 h 4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91" h="488">
                  <a:moveTo>
                    <a:pt x="345" y="475"/>
                  </a:moveTo>
                  <a:lnTo>
                    <a:pt x="345" y="475"/>
                  </a:lnTo>
                  <a:lnTo>
                    <a:pt x="364" y="470"/>
                  </a:lnTo>
                  <a:lnTo>
                    <a:pt x="381" y="468"/>
                  </a:lnTo>
                  <a:lnTo>
                    <a:pt x="390" y="466"/>
                  </a:lnTo>
                  <a:lnTo>
                    <a:pt x="401" y="464"/>
                  </a:lnTo>
                  <a:lnTo>
                    <a:pt x="410" y="461"/>
                  </a:lnTo>
                  <a:lnTo>
                    <a:pt x="421" y="457"/>
                  </a:lnTo>
                  <a:lnTo>
                    <a:pt x="434" y="448"/>
                  </a:lnTo>
                  <a:lnTo>
                    <a:pt x="440" y="442"/>
                  </a:lnTo>
                  <a:lnTo>
                    <a:pt x="454" y="446"/>
                  </a:lnTo>
                  <a:lnTo>
                    <a:pt x="469" y="449"/>
                  </a:lnTo>
                  <a:lnTo>
                    <a:pt x="480" y="448"/>
                  </a:lnTo>
                  <a:lnTo>
                    <a:pt x="490" y="446"/>
                  </a:lnTo>
                  <a:lnTo>
                    <a:pt x="497" y="453"/>
                  </a:lnTo>
                  <a:lnTo>
                    <a:pt x="508" y="461"/>
                  </a:lnTo>
                  <a:lnTo>
                    <a:pt x="528" y="455"/>
                  </a:lnTo>
                  <a:lnTo>
                    <a:pt x="547" y="446"/>
                  </a:lnTo>
                  <a:lnTo>
                    <a:pt x="549" y="444"/>
                  </a:lnTo>
                  <a:lnTo>
                    <a:pt x="550" y="444"/>
                  </a:lnTo>
                  <a:lnTo>
                    <a:pt x="547" y="433"/>
                  </a:lnTo>
                  <a:lnTo>
                    <a:pt x="543" y="424"/>
                  </a:lnTo>
                  <a:lnTo>
                    <a:pt x="556" y="414"/>
                  </a:lnTo>
                  <a:lnTo>
                    <a:pt x="571" y="403"/>
                  </a:lnTo>
                  <a:lnTo>
                    <a:pt x="582" y="389"/>
                  </a:lnTo>
                  <a:lnTo>
                    <a:pt x="591" y="376"/>
                  </a:lnTo>
                  <a:lnTo>
                    <a:pt x="589" y="370"/>
                  </a:lnTo>
                  <a:lnTo>
                    <a:pt x="587" y="368"/>
                  </a:lnTo>
                  <a:lnTo>
                    <a:pt x="582" y="364"/>
                  </a:lnTo>
                  <a:lnTo>
                    <a:pt x="576" y="363"/>
                  </a:lnTo>
                  <a:lnTo>
                    <a:pt x="569" y="361"/>
                  </a:lnTo>
                  <a:lnTo>
                    <a:pt x="560" y="357"/>
                  </a:lnTo>
                  <a:lnTo>
                    <a:pt x="550" y="350"/>
                  </a:lnTo>
                  <a:lnTo>
                    <a:pt x="541" y="340"/>
                  </a:lnTo>
                  <a:lnTo>
                    <a:pt x="539" y="329"/>
                  </a:lnTo>
                  <a:lnTo>
                    <a:pt x="539" y="318"/>
                  </a:lnTo>
                  <a:lnTo>
                    <a:pt x="541" y="307"/>
                  </a:lnTo>
                  <a:lnTo>
                    <a:pt x="545" y="294"/>
                  </a:lnTo>
                  <a:lnTo>
                    <a:pt x="550" y="285"/>
                  </a:lnTo>
                  <a:lnTo>
                    <a:pt x="558" y="278"/>
                  </a:lnTo>
                  <a:lnTo>
                    <a:pt x="563" y="274"/>
                  </a:lnTo>
                  <a:lnTo>
                    <a:pt x="567" y="270"/>
                  </a:lnTo>
                  <a:lnTo>
                    <a:pt x="578" y="272"/>
                  </a:lnTo>
                  <a:lnTo>
                    <a:pt x="586" y="274"/>
                  </a:lnTo>
                  <a:lnTo>
                    <a:pt x="586" y="267"/>
                  </a:lnTo>
                  <a:lnTo>
                    <a:pt x="586" y="257"/>
                  </a:lnTo>
                  <a:lnTo>
                    <a:pt x="586" y="248"/>
                  </a:lnTo>
                  <a:lnTo>
                    <a:pt x="584" y="243"/>
                  </a:lnTo>
                  <a:lnTo>
                    <a:pt x="573" y="244"/>
                  </a:lnTo>
                  <a:lnTo>
                    <a:pt x="563" y="246"/>
                  </a:lnTo>
                  <a:lnTo>
                    <a:pt x="558" y="246"/>
                  </a:lnTo>
                  <a:lnTo>
                    <a:pt x="554" y="246"/>
                  </a:lnTo>
                  <a:lnTo>
                    <a:pt x="550" y="244"/>
                  </a:lnTo>
                  <a:lnTo>
                    <a:pt x="549" y="243"/>
                  </a:lnTo>
                  <a:lnTo>
                    <a:pt x="545" y="235"/>
                  </a:lnTo>
                  <a:lnTo>
                    <a:pt x="543" y="228"/>
                  </a:lnTo>
                  <a:lnTo>
                    <a:pt x="543" y="222"/>
                  </a:lnTo>
                  <a:lnTo>
                    <a:pt x="543" y="215"/>
                  </a:lnTo>
                  <a:lnTo>
                    <a:pt x="543" y="207"/>
                  </a:lnTo>
                  <a:lnTo>
                    <a:pt x="541" y="202"/>
                  </a:lnTo>
                  <a:lnTo>
                    <a:pt x="538" y="196"/>
                  </a:lnTo>
                  <a:lnTo>
                    <a:pt x="532" y="189"/>
                  </a:lnTo>
                  <a:lnTo>
                    <a:pt x="521" y="183"/>
                  </a:lnTo>
                  <a:lnTo>
                    <a:pt x="510" y="182"/>
                  </a:lnTo>
                  <a:lnTo>
                    <a:pt x="497" y="180"/>
                  </a:lnTo>
                  <a:lnTo>
                    <a:pt x="482" y="180"/>
                  </a:lnTo>
                  <a:lnTo>
                    <a:pt x="469" y="178"/>
                  </a:lnTo>
                  <a:lnTo>
                    <a:pt x="456" y="178"/>
                  </a:lnTo>
                  <a:lnTo>
                    <a:pt x="447" y="174"/>
                  </a:lnTo>
                  <a:lnTo>
                    <a:pt x="438" y="169"/>
                  </a:lnTo>
                  <a:lnTo>
                    <a:pt x="436" y="163"/>
                  </a:lnTo>
                  <a:lnTo>
                    <a:pt x="434" y="158"/>
                  </a:lnTo>
                  <a:lnTo>
                    <a:pt x="436" y="152"/>
                  </a:lnTo>
                  <a:lnTo>
                    <a:pt x="438" y="148"/>
                  </a:lnTo>
                  <a:lnTo>
                    <a:pt x="441" y="145"/>
                  </a:lnTo>
                  <a:lnTo>
                    <a:pt x="445" y="139"/>
                  </a:lnTo>
                  <a:lnTo>
                    <a:pt x="447" y="135"/>
                  </a:lnTo>
                  <a:lnTo>
                    <a:pt x="447" y="130"/>
                  </a:lnTo>
                  <a:lnTo>
                    <a:pt x="445" y="119"/>
                  </a:lnTo>
                  <a:lnTo>
                    <a:pt x="443" y="108"/>
                  </a:lnTo>
                  <a:lnTo>
                    <a:pt x="438" y="93"/>
                  </a:lnTo>
                  <a:lnTo>
                    <a:pt x="432" y="76"/>
                  </a:lnTo>
                  <a:lnTo>
                    <a:pt x="412" y="71"/>
                  </a:lnTo>
                  <a:lnTo>
                    <a:pt x="395" y="63"/>
                  </a:lnTo>
                  <a:lnTo>
                    <a:pt x="371" y="73"/>
                  </a:lnTo>
                  <a:lnTo>
                    <a:pt x="349" y="84"/>
                  </a:lnTo>
                  <a:lnTo>
                    <a:pt x="342" y="78"/>
                  </a:lnTo>
                  <a:lnTo>
                    <a:pt x="338" y="69"/>
                  </a:lnTo>
                  <a:lnTo>
                    <a:pt x="323" y="69"/>
                  </a:lnTo>
                  <a:lnTo>
                    <a:pt x="310" y="69"/>
                  </a:lnTo>
                  <a:lnTo>
                    <a:pt x="305" y="58"/>
                  </a:lnTo>
                  <a:lnTo>
                    <a:pt x="301" y="49"/>
                  </a:lnTo>
                  <a:lnTo>
                    <a:pt x="294" y="49"/>
                  </a:lnTo>
                  <a:lnTo>
                    <a:pt x="284" y="50"/>
                  </a:lnTo>
                  <a:lnTo>
                    <a:pt x="277" y="50"/>
                  </a:lnTo>
                  <a:lnTo>
                    <a:pt x="270" y="50"/>
                  </a:lnTo>
                  <a:lnTo>
                    <a:pt x="260" y="49"/>
                  </a:lnTo>
                  <a:lnTo>
                    <a:pt x="249" y="45"/>
                  </a:lnTo>
                  <a:lnTo>
                    <a:pt x="240" y="36"/>
                  </a:lnTo>
                  <a:lnTo>
                    <a:pt x="235" y="26"/>
                  </a:lnTo>
                  <a:lnTo>
                    <a:pt x="229" y="26"/>
                  </a:lnTo>
                  <a:lnTo>
                    <a:pt x="222" y="26"/>
                  </a:lnTo>
                  <a:lnTo>
                    <a:pt x="212" y="26"/>
                  </a:lnTo>
                  <a:lnTo>
                    <a:pt x="201" y="21"/>
                  </a:lnTo>
                  <a:lnTo>
                    <a:pt x="188" y="10"/>
                  </a:lnTo>
                  <a:lnTo>
                    <a:pt x="175" y="0"/>
                  </a:lnTo>
                  <a:lnTo>
                    <a:pt x="172" y="2"/>
                  </a:lnTo>
                  <a:lnTo>
                    <a:pt x="166" y="4"/>
                  </a:lnTo>
                  <a:lnTo>
                    <a:pt x="163" y="10"/>
                  </a:lnTo>
                  <a:lnTo>
                    <a:pt x="157" y="15"/>
                  </a:lnTo>
                  <a:lnTo>
                    <a:pt x="148" y="21"/>
                  </a:lnTo>
                  <a:lnTo>
                    <a:pt x="137" y="26"/>
                  </a:lnTo>
                  <a:lnTo>
                    <a:pt x="135" y="36"/>
                  </a:lnTo>
                  <a:lnTo>
                    <a:pt x="131" y="45"/>
                  </a:lnTo>
                  <a:lnTo>
                    <a:pt x="122" y="54"/>
                  </a:lnTo>
                  <a:lnTo>
                    <a:pt x="113" y="65"/>
                  </a:lnTo>
                  <a:lnTo>
                    <a:pt x="109" y="74"/>
                  </a:lnTo>
                  <a:lnTo>
                    <a:pt x="102" y="87"/>
                  </a:lnTo>
                  <a:lnTo>
                    <a:pt x="83" y="91"/>
                  </a:lnTo>
                  <a:lnTo>
                    <a:pt x="63" y="93"/>
                  </a:lnTo>
                  <a:lnTo>
                    <a:pt x="54" y="111"/>
                  </a:lnTo>
                  <a:lnTo>
                    <a:pt x="46" y="130"/>
                  </a:lnTo>
                  <a:lnTo>
                    <a:pt x="35" y="135"/>
                  </a:lnTo>
                  <a:lnTo>
                    <a:pt x="24" y="139"/>
                  </a:lnTo>
                  <a:lnTo>
                    <a:pt x="15" y="163"/>
                  </a:lnTo>
                  <a:lnTo>
                    <a:pt x="6" y="183"/>
                  </a:lnTo>
                  <a:lnTo>
                    <a:pt x="9" y="193"/>
                  </a:lnTo>
                  <a:lnTo>
                    <a:pt x="15" y="204"/>
                  </a:lnTo>
                  <a:lnTo>
                    <a:pt x="15" y="209"/>
                  </a:lnTo>
                  <a:lnTo>
                    <a:pt x="13" y="211"/>
                  </a:lnTo>
                  <a:lnTo>
                    <a:pt x="11" y="213"/>
                  </a:lnTo>
                  <a:lnTo>
                    <a:pt x="7" y="215"/>
                  </a:lnTo>
                  <a:lnTo>
                    <a:pt x="6" y="219"/>
                  </a:lnTo>
                  <a:lnTo>
                    <a:pt x="4" y="222"/>
                  </a:lnTo>
                  <a:lnTo>
                    <a:pt x="2" y="231"/>
                  </a:lnTo>
                  <a:lnTo>
                    <a:pt x="0" y="243"/>
                  </a:lnTo>
                  <a:lnTo>
                    <a:pt x="4" y="257"/>
                  </a:lnTo>
                  <a:lnTo>
                    <a:pt x="9" y="276"/>
                  </a:lnTo>
                  <a:lnTo>
                    <a:pt x="30" y="279"/>
                  </a:lnTo>
                  <a:lnTo>
                    <a:pt x="48" y="285"/>
                  </a:lnTo>
                  <a:lnTo>
                    <a:pt x="65" y="292"/>
                  </a:lnTo>
                  <a:lnTo>
                    <a:pt x="83" y="300"/>
                  </a:lnTo>
                  <a:lnTo>
                    <a:pt x="116" y="320"/>
                  </a:lnTo>
                  <a:lnTo>
                    <a:pt x="150" y="344"/>
                  </a:lnTo>
                  <a:lnTo>
                    <a:pt x="153" y="355"/>
                  </a:lnTo>
                  <a:lnTo>
                    <a:pt x="157" y="368"/>
                  </a:lnTo>
                  <a:lnTo>
                    <a:pt x="161" y="374"/>
                  </a:lnTo>
                  <a:lnTo>
                    <a:pt x="163" y="379"/>
                  </a:lnTo>
                  <a:lnTo>
                    <a:pt x="166" y="385"/>
                  </a:lnTo>
                  <a:lnTo>
                    <a:pt x="170" y="389"/>
                  </a:lnTo>
                  <a:lnTo>
                    <a:pt x="187" y="387"/>
                  </a:lnTo>
                  <a:lnTo>
                    <a:pt x="212" y="385"/>
                  </a:lnTo>
                  <a:lnTo>
                    <a:pt x="223" y="409"/>
                  </a:lnTo>
                  <a:lnTo>
                    <a:pt x="233" y="429"/>
                  </a:lnTo>
                  <a:lnTo>
                    <a:pt x="244" y="427"/>
                  </a:lnTo>
                  <a:lnTo>
                    <a:pt x="259" y="424"/>
                  </a:lnTo>
                  <a:lnTo>
                    <a:pt x="266" y="425"/>
                  </a:lnTo>
                  <a:lnTo>
                    <a:pt x="273" y="425"/>
                  </a:lnTo>
                  <a:lnTo>
                    <a:pt x="279" y="424"/>
                  </a:lnTo>
                  <a:lnTo>
                    <a:pt x="284" y="422"/>
                  </a:lnTo>
                  <a:lnTo>
                    <a:pt x="294" y="416"/>
                  </a:lnTo>
                  <a:lnTo>
                    <a:pt x="301" y="414"/>
                  </a:lnTo>
                  <a:lnTo>
                    <a:pt x="299" y="435"/>
                  </a:lnTo>
                  <a:lnTo>
                    <a:pt x="294" y="453"/>
                  </a:lnTo>
                  <a:lnTo>
                    <a:pt x="294" y="475"/>
                  </a:lnTo>
                  <a:lnTo>
                    <a:pt x="292" y="486"/>
                  </a:lnTo>
                  <a:lnTo>
                    <a:pt x="299" y="488"/>
                  </a:lnTo>
                  <a:lnTo>
                    <a:pt x="303" y="486"/>
                  </a:lnTo>
                  <a:lnTo>
                    <a:pt x="308" y="485"/>
                  </a:lnTo>
                  <a:lnTo>
                    <a:pt x="312" y="483"/>
                  </a:lnTo>
                  <a:lnTo>
                    <a:pt x="323" y="477"/>
                  </a:lnTo>
                  <a:lnTo>
                    <a:pt x="332" y="470"/>
                  </a:lnTo>
                  <a:lnTo>
                    <a:pt x="338" y="472"/>
                  </a:lnTo>
                  <a:lnTo>
                    <a:pt x="345" y="475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2" name="Freeform 35"/>
            <p:cNvSpPr>
              <a:spLocks/>
            </p:cNvSpPr>
            <p:nvPr/>
          </p:nvSpPr>
          <p:spPr bwMode="auto">
            <a:xfrm>
              <a:off x="3312319" y="3385347"/>
              <a:ext cx="747136" cy="922159"/>
            </a:xfrm>
            <a:custGeom>
              <a:avLst/>
              <a:gdLst>
                <a:gd name="T0" fmla="*/ 817469283 w 430"/>
                <a:gd name="T1" fmla="*/ 98591976 h 490"/>
                <a:gd name="T2" fmla="*/ 771629896 w 430"/>
                <a:gd name="T3" fmla="*/ 182244979 h 490"/>
                <a:gd name="T4" fmla="*/ 677405648 w 430"/>
                <a:gd name="T5" fmla="*/ 304735952 h 490"/>
                <a:gd name="T6" fmla="*/ 593366772 w 430"/>
                <a:gd name="T7" fmla="*/ 388388926 h 490"/>
                <a:gd name="T8" fmla="*/ 550072860 w 430"/>
                <a:gd name="T9" fmla="*/ 397352686 h 490"/>
                <a:gd name="T10" fmla="*/ 504233473 w 430"/>
                <a:gd name="T11" fmla="*/ 454116263 h 490"/>
                <a:gd name="T12" fmla="*/ 504233473 w 430"/>
                <a:gd name="T13" fmla="*/ 495942868 h 490"/>
                <a:gd name="T14" fmla="*/ 522060480 w 430"/>
                <a:gd name="T15" fmla="*/ 531794142 h 490"/>
                <a:gd name="T16" fmla="*/ 488953677 w 430"/>
                <a:gd name="T17" fmla="*/ 597521479 h 490"/>
                <a:gd name="T18" fmla="*/ 494046363 w 430"/>
                <a:gd name="T19" fmla="*/ 645323179 h 490"/>
                <a:gd name="T20" fmla="*/ 483860991 w 430"/>
                <a:gd name="T21" fmla="*/ 684163001 h 490"/>
                <a:gd name="T22" fmla="*/ 356528094 w 430"/>
                <a:gd name="T23" fmla="*/ 755863668 h 490"/>
                <a:gd name="T24" fmla="*/ 300503335 w 430"/>
                <a:gd name="T25" fmla="*/ 818604340 h 490"/>
                <a:gd name="T26" fmla="*/ 272489218 w 430"/>
                <a:gd name="T27" fmla="*/ 785741612 h 490"/>
                <a:gd name="T28" fmla="*/ 239384153 w 430"/>
                <a:gd name="T29" fmla="*/ 755863668 h 490"/>
                <a:gd name="T30" fmla="*/ 211369981 w 430"/>
                <a:gd name="T31" fmla="*/ 773791187 h 490"/>
                <a:gd name="T32" fmla="*/ 193544711 w 430"/>
                <a:gd name="T33" fmla="*/ 827568099 h 490"/>
                <a:gd name="T34" fmla="*/ 178264916 w 430"/>
                <a:gd name="T35" fmla="*/ 896282101 h 490"/>
                <a:gd name="T36" fmla="*/ 127331105 w 430"/>
                <a:gd name="T37" fmla="*/ 899270648 h 490"/>
                <a:gd name="T38" fmla="*/ 104411385 w 430"/>
                <a:gd name="T39" fmla="*/ 872381251 h 490"/>
                <a:gd name="T40" fmla="*/ 76399005 w 430"/>
                <a:gd name="T41" fmla="*/ 857444161 h 490"/>
                <a:gd name="T42" fmla="*/ 0 w 430"/>
                <a:gd name="T43" fmla="*/ 970973198 h 490"/>
                <a:gd name="T44" fmla="*/ 5092688 w 430"/>
                <a:gd name="T45" fmla="*/ 970973198 h 490"/>
                <a:gd name="T46" fmla="*/ 22919700 w 430"/>
                <a:gd name="T47" fmla="*/ 1042675982 h 490"/>
                <a:gd name="T48" fmla="*/ 71306319 w 430"/>
                <a:gd name="T49" fmla="*/ 1078527257 h 490"/>
                <a:gd name="T50" fmla="*/ 155345222 w 430"/>
                <a:gd name="T51" fmla="*/ 1171142109 h 490"/>
                <a:gd name="T52" fmla="*/ 183357602 w 430"/>
                <a:gd name="T53" fmla="*/ 1153216471 h 490"/>
                <a:gd name="T54" fmla="*/ 244476839 w 430"/>
                <a:gd name="T55" fmla="*/ 1198031506 h 490"/>
                <a:gd name="T56" fmla="*/ 348888196 w 430"/>
                <a:gd name="T57" fmla="*/ 1296621570 h 490"/>
                <a:gd name="T58" fmla="*/ 422741700 w 430"/>
                <a:gd name="T59" fmla="*/ 1332472845 h 490"/>
                <a:gd name="T60" fmla="*/ 494046363 w 430"/>
                <a:gd name="T61" fmla="*/ 1365337454 h 490"/>
                <a:gd name="T62" fmla="*/ 572992553 w 430"/>
                <a:gd name="T63" fmla="*/ 1368324119 h 490"/>
                <a:gd name="T64" fmla="*/ 639206159 w 430"/>
                <a:gd name="T65" fmla="*/ 1431064791 h 490"/>
                <a:gd name="T66" fmla="*/ 692685444 w 430"/>
                <a:gd name="T67" fmla="*/ 1463927518 h 490"/>
                <a:gd name="T68" fmla="*/ 784364218 w 430"/>
                <a:gd name="T69" fmla="*/ 1437040003 h 490"/>
                <a:gd name="T70" fmla="*/ 822563707 w 430"/>
                <a:gd name="T71" fmla="*/ 1425089578 h 490"/>
                <a:gd name="T72" fmla="*/ 855668772 w 430"/>
                <a:gd name="T73" fmla="*/ 1296621570 h 490"/>
                <a:gd name="T74" fmla="*/ 911695486 w 430"/>
                <a:gd name="T75" fmla="*/ 1263758843 h 490"/>
                <a:gd name="T76" fmla="*/ 977907354 w 430"/>
                <a:gd name="T77" fmla="*/ 1287659692 h 490"/>
                <a:gd name="T78" fmla="*/ 1067040654 w 430"/>
                <a:gd name="T79" fmla="*/ 1254795083 h 490"/>
                <a:gd name="T80" fmla="*/ 1067040654 w 430"/>
                <a:gd name="T81" fmla="*/ 1221932355 h 490"/>
                <a:gd name="T82" fmla="*/ 1082320450 w 430"/>
                <a:gd name="T83" fmla="*/ 1144254594 h 490"/>
                <a:gd name="T84" fmla="*/ 1095053033 w 430"/>
                <a:gd name="T85" fmla="*/ 1126328956 h 490"/>
                <a:gd name="T86" fmla="*/ 1072133340 w 430"/>
                <a:gd name="T87" fmla="*/ 1027737010 h 490"/>
                <a:gd name="T88" fmla="*/ 1087413136 w 430"/>
                <a:gd name="T89" fmla="*/ 938108588 h 490"/>
                <a:gd name="T90" fmla="*/ 1044120960 w 430"/>
                <a:gd name="T91" fmla="*/ 839518524 h 490"/>
                <a:gd name="T92" fmla="*/ 1054306333 w 430"/>
                <a:gd name="T93" fmla="*/ 663248816 h 490"/>
                <a:gd name="T94" fmla="*/ 1039026537 w 430"/>
                <a:gd name="T95" fmla="*/ 552708327 h 490"/>
                <a:gd name="T96" fmla="*/ 1033933851 w 430"/>
                <a:gd name="T97" fmla="*/ 475030448 h 490"/>
                <a:gd name="T98" fmla="*/ 1082320450 w 430"/>
                <a:gd name="T99" fmla="*/ 364488076 h 490"/>
                <a:gd name="T100" fmla="*/ 1054306333 w 430"/>
                <a:gd name="T101" fmla="*/ 241997104 h 490"/>
                <a:gd name="T102" fmla="*/ 1000827048 w 430"/>
                <a:gd name="T103" fmla="*/ 161330795 h 490"/>
                <a:gd name="T104" fmla="*/ 939707865 w 430"/>
                <a:gd name="T105" fmla="*/ 104567188 h 490"/>
                <a:gd name="T106" fmla="*/ 906602583 w 430"/>
                <a:gd name="T107" fmla="*/ 32864624 h 490"/>
                <a:gd name="T108" fmla="*/ 893868261 w 430"/>
                <a:gd name="T109" fmla="*/ 0 h 4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30"/>
                <a:gd name="T166" fmla="*/ 0 h 490"/>
                <a:gd name="T167" fmla="*/ 430 w 430"/>
                <a:gd name="T168" fmla="*/ 490 h 49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30" h="490">
                  <a:moveTo>
                    <a:pt x="342" y="4"/>
                  </a:moveTo>
                  <a:lnTo>
                    <a:pt x="329" y="24"/>
                  </a:lnTo>
                  <a:lnTo>
                    <a:pt x="321" y="33"/>
                  </a:lnTo>
                  <a:lnTo>
                    <a:pt x="318" y="37"/>
                  </a:lnTo>
                  <a:lnTo>
                    <a:pt x="310" y="45"/>
                  </a:lnTo>
                  <a:lnTo>
                    <a:pt x="303" y="61"/>
                  </a:lnTo>
                  <a:lnTo>
                    <a:pt x="296" y="78"/>
                  </a:lnTo>
                  <a:lnTo>
                    <a:pt x="283" y="89"/>
                  </a:lnTo>
                  <a:lnTo>
                    <a:pt x="266" y="102"/>
                  </a:lnTo>
                  <a:lnTo>
                    <a:pt x="249" y="113"/>
                  </a:lnTo>
                  <a:lnTo>
                    <a:pt x="242" y="124"/>
                  </a:lnTo>
                  <a:lnTo>
                    <a:pt x="233" y="130"/>
                  </a:lnTo>
                  <a:lnTo>
                    <a:pt x="225" y="130"/>
                  </a:lnTo>
                  <a:lnTo>
                    <a:pt x="220" y="131"/>
                  </a:lnTo>
                  <a:lnTo>
                    <a:pt x="216" y="133"/>
                  </a:lnTo>
                  <a:lnTo>
                    <a:pt x="211" y="139"/>
                  </a:lnTo>
                  <a:lnTo>
                    <a:pt x="203" y="144"/>
                  </a:lnTo>
                  <a:lnTo>
                    <a:pt x="198" y="152"/>
                  </a:lnTo>
                  <a:lnTo>
                    <a:pt x="196" y="159"/>
                  </a:lnTo>
                  <a:lnTo>
                    <a:pt x="196" y="163"/>
                  </a:lnTo>
                  <a:lnTo>
                    <a:pt x="198" y="166"/>
                  </a:lnTo>
                  <a:lnTo>
                    <a:pt x="201" y="170"/>
                  </a:lnTo>
                  <a:lnTo>
                    <a:pt x="203" y="174"/>
                  </a:lnTo>
                  <a:lnTo>
                    <a:pt x="205" y="178"/>
                  </a:lnTo>
                  <a:lnTo>
                    <a:pt x="205" y="183"/>
                  </a:lnTo>
                  <a:lnTo>
                    <a:pt x="198" y="191"/>
                  </a:lnTo>
                  <a:lnTo>
                    <a:pt x="192" y="200"/>
                  </a:lnTo>
                  <a:lnTo>
                    <a:pt x="192" y="205"/>
                  </a:lnTo>
                  <a:lnTo>
                    <a:pt x="194" y="213"/>
                  </a:lnTo>
                  <a:lnTo>
                    <a:pt x="194" y="216"/>
                  </a:lnTo>
                  <a:lnTo>
                    <a:pt x="194" y="220"/>
                  </a:lnTo>
                  <a:lnTo>
                    <a:pt x="194" y="226"/>
                  </a:lnTo>
                  <a:lnTo>
                    <a:pt x="190" y="229"/>
                  </a:lnTo>
                  <a:lnTo>
                    <a:pt x="164" y="237"/>
                  </a:lnTo>
                  <a:lnTo>
                    <a:pt x="146" y="239"/>
                  </a:lnTo>
                  <a:lnTo>
                    <a:pt x="140" y="253"/>
                  </a:lnTo>
                  <a:lnTo>
                    <a:pt x="135" y="270"/>
                  </a:lnTo>
                  <a:lnTo>
                    <a:pt x="126" y="274"/>
                  </a:lnTo>
                  <a:lnTo>
                    <a:pt x="118" y="274"/>
                  </a:lnTo>
                  <a:lnTo>
                    <a:pt x="114" y="272"/>
                  </a:lnTo>
                  <a:lnTo>
                    <a:pt x="111" y="268"/>
                  </a:lnTo>
                  <a:lnTo>
                    <a:pt x="107" y="263"/>
                  </a:lnTo>
                  <a:lnTo>
                    <a:pt x="103" y="259"/>
                  </a:lnTo>
                  <a:lnTo>
                    <a:pt x="100" y="255"/>
                  </a:lnTo>
                  <a:lnTo>
                    <a:pt x="94" y="253"/>
                  </a:lnTo>
                  <a:lnTo>
                    <a:pt x="90" y="255"/>
                  </a:lnTo>
                  <a:lnTo>
                    <a:pt x="87" y="257"/>
                  </a:lnTo>
                  <a:lnTo>
                    <a:pt x="83" y="259"/>
                  </a:lnTo>
                  <a:lnTo>
                    <a:pt x="81" y="263"/>
                  </a:lnTo>
                  <a:lnTo>
                    <a:pt x="78" y="270"/>
                  </a:lnTo>
                  <a:lnTo>
                    <a:pt x="76" y="277"/>
                  </a:lnTo>
                  <a:lnTo>
                    <a:pt x="76" y="287"/>
                  </a:lnTo>
                  <a:lnTo>
                    <a:pt x="74" y="294"/>
                  </a:lnTo>
                  <a:lnTo>
                    <a:pt x="70" y="300"/>
                  </a:lnTo>
                  <a:lnTo>
                    <a:pt x="63" y="303"/>
                  </a:lnTo>
                  <a:lnTo>
                    <a:pt x="55" y="303"/>
                  </a:lnTo>
                  <a:lnTo>
                    <a:pt x="50" y="301"/>
                  </a:lnTo>
                  <a:lnTo>
                    <a:pt x="46" y="298"/>
                  </a:lnTo>
                  <a:lnTo>
                    <a:pt x="42" y="296"/>
                  </a:lnTo>
                  <a:lnTo>
                    <a:pt x="41" y="292"/>
                  </a:lnTo>
                  <a:lnTo>
                    <a:pt x="37" y="288"/>
                  </a:lnTo>
                  <a:lnTo>
                    <a:pt x="35" y="287"/>
                  </a:lnTo>
                  <a:lnTo>
                    <a:pt x="30" y="287"/>
                  </a:lnTo>
                  <a:lnTo>
                    <a:pt x="17" y="305"/>
                  </a:lnTo>
                  <a:lnTo>
                    <a:pt x="0" y="325"/>
                  </a:lnTo>
                  <a:lnTo>
                    <a:pt x="2" y="325"/>
                  </a:lnTo>
                  <a:lnTo>
                    <a:pt x="4" y="336"/>
                  </a:lnTo>
                  <a:lnTo>
                    <a:pt x="7" y="344"/>
                  </a:lnTo>
                  <a:lnTo>
                    <a:pt x="9" y="349"/>
                  </a:lnTo>
                  <a:lnTo>
                    <a:pt x="13" y="353"/>
                  </a:lnTo>
                  <a:lnTo>
                    <a:pt x="20" y="357"/>
                  </a:lnTo>
                  <a:lnTo>
                    <a:pt x="28" y="361"/>
                  </a:lnTo>
                  <a:lnTo>
                    <a:pt x="42" y="375"/>
                  </a:lnTo>
                  <a:lnTo>
                    <a:pt x="61" y="392"/>
                  </a:lnTo>
                  <a:lnTo>
                    <a:pt x="63" y="390"/>
                  </a:lnTo>
                  <a:lnTo>
                    <a:pt x="66" y="388"/>
                  </a:lnTo>
                  <a:lnTo>
                    <a:pt x="72" y="386"/>
                  </a:lnTo>
                  <a:lnTo>
                    <a:pt x="78" y="388"/>
                  </a:lnTo>
                  <a:lnTo>
                    <a:pt x="83" y="388"/>
                  </a:lnTo>
                  <a:lnTo>
                    <a:pt x="96" y="401"/>
                  </a:lnTo>
                  <a:lnTo>
                    <a:pt x="109" y="414"/>
                  </a:lnTo>
                  <a:lnTo>
                    <a:pt x="124" y="421"/>
                  </a:lnTo>
                  <a:lnTo>
                    <a:pt x="137" y="434"/>
                  </a:lnTo>
                  <a:lnTo>
                    <a:pt x="146" y="433"/>
                  </a:lnTo>
                  <a:lnTo>
                    <a:pt x="155" y="433"/>
                  </a:lnTo>
                  <a:lnTo>
                    <a:pt x="166" y="446"/>
                  </a:lnTo>
                  <a:lnTo>
                    <a:pt x="177" y="460"/>
                  </a:lnTo>
                  <a:lnTo>
                    <a:pt x="194" y="457"/>
                  </a:lnTo>
                  <a:lnTo>
                    <a:pt x="211" y="451"/>
                  </a:lnTo>
                  <a:lnTo>
                    <a:pt x="216" y="453"/>
                  </a:lnTo>
                  <a:lnTo>
                    <a:pt x="225" y="458"/>
                  </a:lnTo>
                  <a:lnTo>
                    <a:pt x="233" y="464"/>
                  </a:lnTo>
                  <a:lnTo>
                    <a:pt x="242" y="471"/>
                  </a:lnTo>
                  <a:lnTo>
                    <a:pt x="251" y="479"/>
                  </a:lnTo>
                  <a:lnTo>
                    <a:pt x="259" y="484"/>
                  </a:lnTo>
                  <a:lnTo>
                    <a:pt x="266" y="490"/>
                  </a:lnTo>
                  <a:lnTo>
                    <a:pt x="272" y="490"/>
                  </a:lnTo>
                  <a:lnTo>
                    <a:pt x="284" y="484"/>
                  </a:lnTo>
                  <a:lnTo>
                    <a:pt x="297" y="481"/>
                  </a:lnTo>
                  <a:lnTo>
                    <a:pt x="308" y="481"/>
                  </a:lnTo>
                  <a:lnTo>
                    <a:pt x="320" y="482"/>
                  </a:lnTo>
                  <a:lnTo>
                    <a:pt x="323" y="477"/>
                  </a:lnTo>
                  <a:lnTo>
                    <a:pt x="327" y="473"/>
                  </a:lnTo>
                  <a:lnTo>
                    <a:pt x="332" y="455"/>
                  </a:lnTo>
                  <a:lnTo>
                    <a:pt x="336" y="434"/>
                  </a:lnTo>
                  <a:lnTo>
                    <a:pt x="344" y="427"/>
                  </a:lnTo>
                  <a:lnTo>
                    <a:pt x="351" y="423"/>
                  </a:lnTo>
                  <a:lnTo>
                    <a:pt x="358" y="423"/>
                  </a:lnTo>
                  <a:lnTo>
                    <a:pt x="364" y="423"/>
                  </a:lnTo>
                  <a:lnTo>
                    <a:pt x="375" y="429"/>
                  </a:lnTo>
                  <a:lnTo>
                    <a:pt x="384" y="431"/>
                  </a:lnTo>
                  <a:lnTo>
                    <a:pt x="401" y="425"/>
                  </a:lnTo>
                  <a:lnTo>
                    <a:pt x="417" y="420"/>
                  </a:lnTo>
                  <a:lnTo>
                    <a:pt x="419" y="420"/>
                  </a:lnTo>
                  <a:lnTo>
                    <a:pt x="419" y="416"/>
                  </a:lnTo>
                  <a:lnTo>
                    <a:pt x="419" y="412"/>
                  </a:lnTo>
                  <a:lnTo>
                    <a:pt x="419" y="409"/>
                  </a:lnTo>
                  <a:lnTo>
                    <a:pt x="419" y="399"/>
                  </a:lnTo>
                  <a:lnTo>
                    <a:pt x="421" y="390"/>
                  </a:lnTo>
                  <a:lnTo>
                    <a:pt x="425" y="383"/>
                  </a:lnTo>
                  <a:lnTo>
                    <a:pt x="430" y="377"/>
                  </a:lnTo>
                  <a:lnTo>
                    <a:pt x="425" y="364"/>
                  </a:lnTo>
                  <a:lnTo>
                    <a:pt x="423" y="353"/>
                  </a:lnTo>
                  <a:lnTo>
                    <a:pt x="421" y="344"/>
                  </a:lnTo>
                  <a:lnTo>
                    <a:pt x="423" y="333"/>
                  </a:lnTo>
                  <a:lnTo>
                    <a:pt x="425" y="324"/>
                  </a:lnTo>
                  <a:lnTo>
                    <a:pt x="427" y="314"/>
                  </a:lnTo>
                  <a:lnTo>
                    <a:pt x="427" y="305"/>
                  </a:lnTo>
                  <a:lnTo>
                    <a:pt x="425" y="296"/>
                  </a:lnTo>
                  <a:lnTo>
                    <a:pt x="410" y="281"/>
                  </a:lnTo>
                  <a:lnTo>
                    <a:pt x="395" y="266"/>
                  </a:lnTo>
                  <a:lnTo>
                    <a:pt x="405" y="244"/>
                  </a:lnTo>
                  <a:lnTo>
                    <a:pt x="414" y="222"/>
                  </a:lnTo>
                  <a:lnTo>
                    <a:pt x="410" y="211"/>
                  </a:lnTo>
                  <a:lnTo>
                    <a:pt x="406" y="198"/>
                  </a:lnTo>
                  <a:lnTo>
                    <a:pt x="408" y="185"/>
                  </a:lnTo>
                  <a:lnTo>
                    <a:pt x="410" y="172"/>
                  </a:lnTo>
                  <a:lnTo>
                    <a:pt x="408" y="165"/>
                  </a:lnTo>
                  <a:lnTo>
                    <a:pt x="406" y="159"/>
                  </a:lnTo>
                  <a:lnTo>
                    <a:pt x="416" y="148"/>
                  </a:lnTo>
                  <a:lnTo>
                    <a:pt x="427" y="137"/>
                  </a:lnTo>
                  <a:lnTo>
                    <a:pt x="425" y="122"/>
                  </a:lnTo>
                  <a:lnTo>
                    <a:pt x="421" y="102"/>
                  </a:lnTo>
                  <a:lnTo>
                    <a:pt x="417" y="91"/>
                  </a:lnTo>
                  <a:lnTo>
                    <a:pt x="414" y="81"/>
                  </a:lnTo>
                  <a:lnTo>
                    <a:pt x="410" y="74"/>
                  </a:lnTo>
                  <a:lnTo>
                    <a:pt x="405" y="69"/>
                  </a:lnTo>
                  <a:lnTo>
                    <a:pt x="393" y="54"/>
                  </a:lnTo>
                  <a:lnTo>
                    <a:pt x="388" y="46"/>
                  </a:lnTo>
                  <a:lnTo>
                    <a:pt x="377" y="41"/>
                  </a:lnTo>
                  <a:lnTo>
                    <a:pt x="369" y="35"/>
                  </a:lnTo>
                  <a:lnTo>
                    <a:pt x="364" y="30"/>
                  </a:lnTo>
                  <a:lnTo>
                    <a:pt x="360" y="24"/>
                  </a:lnTo>
                  <a:lnTo>
                    <a:pt x="356" y="11"/>
                  </a:lnTo>
                  <a:lnTo>
                    <a:pt x="351" y="0"/>
                  </a:lnTo>
                  <a:lnTo>
                    <a:pt x="345" y="2"/>
                  </a:lnTo>
                  <a:lnTo>
                    <a:pt x="342" y="4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3" name="Freeform 36"/>
            <p:cNvSpPr>
              <a:spLocks noEditPoints="1"/>
            </p:cNvSpPr>
            <p:nvPr/>
          </p:nvSpPr>
          <p:spPr bwMode="auto">
            <a:xfrm>
              <a:off x="4307872" y="2167719"/>
              <a:ext cx="1334308" cy="1919596"/>
            </a:xfrm>
            <a:custGeom>
              <a:avLst/>
              <a:gdLst>
                <a:gd name="T0" fmla="*/ 1761976174 w 768"/>
                <a:gd name="T1" fmla="*/ 397352631 h 1020"/>
                <a:gd name="T2" fmla="*/ 1759429176 w 768"/>
                <a:gd name="T3" fmla="*/ 2147483647 h 1020"/>
                <a:gd name="T4" fmla="*/ 1815445770 w 768"/>
                <a:gd name="T5" fmla="*/ 2147483647 h 1020"/>
                <a:gd name="T6" fmla="*/ 1932571654 w 768"/>
                <a:gd name="T7" fmla="*/ 2147483647 h 1020"/>
                <a:gd name="T8" fmla="*/ 1843454502 w 768"/>
                <a:gd name="T9" fmla="*/ 2147483647 h 1020"/>
                <a:gd name="T10" fmla="*/ 1800168991 w 768"/>
                <a:gd name="T11" fmla="*/ 2031572888 h 1020"/>
                <a:gd name="T12" fmla="*/ 1777252953 w 768"/>
                <a:gd name="T13" fmla="*/ 1735800384 h 1020"/>
                <a:gd name="T14" fmla="*/ 1884194318 w 768"/>
                <a:gd name="T15" fmla="*/ 1502767131 h 1020"/>
                <a:gd name="T16" fmla="*/ 1823085463 w 768"/>
                <a:gd name="T17" fmla="*/ 1266745332 h 1020"/>
                <a:gd name="T18" fmla="*/ 1677951282 w 768"/>
                <a:gd name="T19" fmla="*/ 1084502319 h 1020"/>
                <a:gd name="T20" fmla="*/ 1856186020 w 768"/>
                <a:gd name="T21" fmla="*/ 950058881 h 1020"/>
                <a:gd name="T22" fmla="*/ 1800168991 w 768"/>
                <a:gd name="T23" fmla="*/ 681174359 h 1020"/>
                <a:gd name="T24" fmla="*/ 1823085463 w 768"/>
                <a:gd name="T25" fmla="*/ 507893222 h 1020"/>
                <a:gd name="T26" fmla="*/ 1754336916 w 768"/>
                <a:gd name="T27" fmla="*/ 597521396 h 1020"/>
                <a:gd name="T28" fmla="*/ 1667766762 w 768"/>
                <a:gd name="T29" fmla="*/ 525818857 h 1020"/>
                <a:gd name="T30" fmla="*/ 1683043542 w 768"/>
                <a:gd name="T31" fmla="*/ 696113329 h 1020"/>
                <a:gd name="T32" fmla="*/ 1767068434 w 768"/>
                <a:gd name="T33" fmla="*/ 830554649 h 1020"/>
                <a:gd name="T34" fmla="*/ 1560825832 w 768"/>
                <a:gd name="T35" fmla="*/ 648311636 h 1020"/>
                <a:gd name="T36" fmla="*/ 1599018649 w 768"/>
                <a:gd name="T37" fmla="*/ 472041835 h 1020"/>
                <a:gd name="T38" fmla="*/ 1639758465 w 768"/>
                <a:gd name="T39" fmla="*/ 283823610 h 1020"/>
                <a:gd name="T40" fmla="*/ 1461524161 w 768"/>
                <a:gd name="T41" fmla="*/ 492956016 h 1020"/>
                <a:gd name="T42" fmla="*/ 1382591528 w 768"/>
                <a:gd name="T43" fmla="*/ 830554649 h 1020"/>
                <a:gd name="T44" fmla="*/ 1265464341 w 768"/>
                <a:gd name="T45" fmla="*/ 1093464195 h 1020"/>
                <a:gd name="T46" fmla="*/ 1377499268 w 768"/>
                <a:gd name="T47" fmla="*/ 1117365041 h 1020"/>
                <a:gd name="T48" fmla="*/ 1532817535 w 768"/>
                <a:gd name="T49" fmla="*/ 1281684302 h 1020"/>
                <a:gd name="T50" fmla="*/ 1476800940 w 768"/>
                <a:gd name="T51" fmla="*/ 1448990227 h 1020"/>
                <a:gd name="T52" fmla="*/ 1550641313 w 768"/>
                <a:gd name="T53" fmla="*/ 1658122633 h 1020"/>
                <a:gd name="T54" fmla="*/ 1410599826 w 768"/>
                <a:gd name="T55" fmla="*/ 1553555489 h 1020"/>
                <a:gd name="T56" fmla="*/ 1448792643 w 768"/>
                <a:gd name="T57" fmla="*/ 1248819697 h 1020"/>
                <a:gd name="T58" fmla="*/ 1293472639 w 768"/>
                <a:gd name="T59" fmla="*/ 1209981762 h 1020"/>
                <a:gd name="T60" fmla="*/ 1138154372 w 768"/>
                <a:gd name="T61" fmla="*/ 1529654642 h 1020"/>
                <a:gd name="T62" fmla="*/ 832609882 w 768"/>
                <a:gd name="T63" fmla="*/ 1640196998 h 1020"/>
                <a:gd name="T64" fmla="*/ 728215950 w 768"/>
                <a:gd name="T65" fmla="*/ 1475877738 h 1020"/>
                <a:gd name="T66" fmla="*/ 893718737 w 768"/>
                <a:gd name="T67" fmla="*/ 1559530700 h 1020"/>
                <a:gd name="T68" fmla="*/ 1112693073 w 768"/>
                <a:gd name="T69" fmla="*/ 1392224775 h 1020"/>
                <a:gd name="T70" fmla="*/ 1206902485 w 768"/>
                <a:gd name="T71" fmla="*/ 1204006551 h 1020"/>
                <a:gd name="T72" fmla="*/ 1245095302 w 768"/>
                <a:gd name="T73" fmla="*/ 884331553 h 1020"/>
                <a:gd name="T74" fmla="*/ 1321482674 w 768"/>
                <a:gd name="T75" fmla="*/ 537769280 h 1020"/>
                <a:gd name="T76" fmla="*/ 1481893200 w 768"/>
                <a:gd name="T77" fmla="*/ 277848398 h 1020"/>
                <a:gd name="T78" fmla="*/ 1255279822 w 768"/>
                <a:gd name="T79" fmla="*/ 167305984 h 1020"/>
                <a:gd name="T80" fmla="*/ 1023575921 w 768"/>
                <a:gd name="T81" fmla="*/ 382413661 h 1020"/>
                <a:gd name="T82" fmla="*/ 954827808 w 768"/>
                <a:gd name="T83" fmla="*/ 481005593 h 1020"/>
                <a:gd name="T84" fmla="*/ 878441957 w 768"/>
                <a:gd name="T85" fmla="*/ 773791080 h 1020"/>
                <a:gd name="T86" fmla="*/ 888626477 w 768"/>
                <a:gd name="T87" fmla="*/ 1021761656 h 1020"/>
                <a:gd name="T88" fmla="*/ 779140286 w 768"/>
                <a:gd name="T89" fmla="*/ 1033712079 h 1020"/>
                <a:gd name="T90" fmla="*/ 695115393 w 768"/>
                <a:gd name="T91" fmla="*/ 797691926 h 1020"/>
                <a:gd name="T92" fmla="*/ 590719725 w 768"/>
                <a:gd name="T93" fmla="*/ 1111389830 h 1020"/>
                <a:gd name="T94" fmla="*/ 224066434 w 768"/>
                <a:gd name="T95" fmla="*/ 1221932186 h 1020"/>
                <a:gd name="T96" fmla="*/ 12731522 w 768"/>
                <a:gd name="T97" fmla="*/ 1607332393 h 1020"/>
                <a:gd name="T98" fmla="*/ 249527787 w 768"/>
                <a:gd name="T99" fmla="*/ 1723849961 h 1020"/>
                <a:gd name="T100" fmla="*/ 338644939 w 768"/>
                <a:gd name="T101" fmla="*/ 1938957579 h 1020"/>
                <a:gd name="T102" fmla="*/ 511787092 w 768"/>
                <a:gd name="T103" fmla="*/ 1932982367 h 1020"/>
                <a:gd name="T104" fmla="*/ 616182761 w 768"/>
                <a:gd name="T105" fmla="*/ 2147483647 h 1020"/>
                <a:gd name="T106" fmla="*/ 860618179 w 768"/>
                <a:gd name="T107" fmla="*/ 2147483647 h 1020"/>
                <a:gd name="T108" fmla="*/ 1173801928 w 768"/>
                <a:gd name="T109" fmla="*/ 2147483647 h 1020"/>
                <a:gd name="T110" fmla="*/ 1428421866 w 768"/>
                <a:gd name="T111" fmla="*/ 2147483647 h 1020"/>
                <a:gd name="T112" fmla="*/ 1606656170 w 768"/>
                <a:gd name="T113" fmla="*/ 2147483647 h 1020"/>
                <a:gd name="T114" fmla="*/ 1767068434 w 768"/>
                <a:gd name="T115" fmla="*/ 250959005 h 1020"/>
                <a:gd name="T116" fmla="*/ 1772160694 w 768"/>
                <a:gd name="T117" fmla="*/ 161330772 h 1020"/>
                <a:gd name="T118" fmla="*/ 1705959579 w 768"/>
                <a:gd name="T119" fmla="*/ 155355561 h 1020"/>
                <a:gd name="T120" fmla="*/ 1627026947 w 768"/>
                <a:gd name="T121" fmla="*/ 200170589 h 1020"/>
                <a:gd name="T122" fmla="*/ 1481893200 w 768"/>
                <a:gd name="T123" fmla="*/ 77677780 h 10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8"/>
                <a:gd name="T187" fmla="*/ 0 h 1020"/>
                <a:gd name="T188" fmla="*/ 768 w 768"/>
                <a:gd name="T189" fmla="*/ 1020 h 10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8" h="1020">
                  <a:moveTo>
                    <a:pt x="715" y="150"/>
                  </a:moveTo>
                  <a:lnTo>
                    <a:pt x="709" y="154"/>
                  </a:lnTo>
                  <a:lnTo>
                    <a:pt x="700" y="154"/>
                  </a:lnTo>
                  <a:lnTo>
                    <a:pt x="689" y="154"/>
                  </a:lnTo>
                  <a:lnTo>
                    <a:pt x="678" y="154"/>
                  </a:lnTo>
                  <a:lnTo>
                    <a:pt x="676" y="148"/>
                  </a:lnTo>
                  <a:lnTo>
                    <a:pt x="676" y="145"/>
                  </a:lnTo>
                  <a:lnTo>
                    <a:pt x="679" y="143"/>
                  </a:lnTo>
                  <a:lnTo>
                    <a:pt x="683" y="143"/>
                  </a:lnTo>
                  <a:lnTo>
                    <a:pt x="689" y="135"/>
                  </a:lnTo>
                  <a:lnTo>
                    <a:pt x="692" y="133"/>
                  </a:lnTo>
                  <a:lnTo>
                    <a:pt x="698" y="132"/>
                  </a:lnTo>
                  <a:lnTo>
                    <a:pt x="702" y="133"/>
                  </a:lnTo>
                  <a:lnTo>
                    <a:pt x="709" y="141"/>
                  </a:lnTo>
                  <a:lnTo>
                    <a:pt x="715" y="150"/>
                  </a:lnTo>
                  <a:close/>
                  <a:moveTo>
                    <a:pt x="668" y="1020"/>
                  </a:moveTo>
                  <a:lnTo>
                    <a:pt x="670" y="1019"/>
                  </a:lnTo>
                  <a:lnTo>
                    <a:pt x="670" y="1017"/>
                  </a:lnTo>
                  <a:lnTo>
                    <a:pt x="676" y="1011"/>
                  </a:lnTo>
                  <a:lnTo>
                    <a:pt x="683" y="1009"/>
                  </a:lnTo>
                  <a:lnTo>
                    <a:pt x="687" y="1006"/>
                  </a:lnTo>
                  <a:lnTo>
                    <a:pt x="691" y="1004"/>
                  </a:lnTo>
                  <a:lnTo>
                    <a:pt x="694" y="998"/>
                  </a:lnTo>
                  <a:lnTo>
                    <a:pt x="698" y="993"/>
                  </a:lnTo>
                  <a:lnTo>
                    <a:pt x="705" y="978"/>
                  </a:lnTo>
                  <a:lnTo>
                    <a:pt x="709" y="965"/>
                  </a:lnTo>
                  <a:lnTo>
                    <a:pt x="716" y="959"/>
                  </a:lnTo>
                  <a:lnTo>
                    <a:pt x="722" y="952"/>
                  </a:lnTo>
                  <a:lnTo>
                    <a:pt x="726" y="947"/>
                  </a:lnTo>
                  <a:lnTo>
                    <a:pt x="727" y="939"/>
                  </a:lnTo>
                  <a:lnTo>
                    <a:pt x="718" y="924"/>
                  </a:lnTo>
                  <a:lnTo>
                    <a:pt x="709" y="910"/>
                  </a:lnTo>
                  <a:lnTo>
                    <a:pt x="713" y="908"/>
                  </a:lnTo>
                  <a:lnTo>
                    <a:pt x="716" y="910"/>
                  </a:lnTo>
                  <a:lnTo>
                    <a:pt x="718" y="908"/>
                  </a:lnTo>
                  <a:lnTo>
                    <a:pt x="722" y="893"/>
                  </a:lnTo>
                  <a:lnTo>
                    <a:pt x="740" y="889"/>
                  </a:lnTo>
                  <a:lnTo>
                    <a:pt x="755" y="884"/>
                  </a:lnTo>
                  <a:lnTo>
                    <a:pt x="757" y="871"/>
                  </a:lnTo>
                  <a:lnTo>
                    <a:pt x="755" y="856"/>
                  </a:lnTo>
                  <a:lnTo>
                    <a:pt x="763" y="841"/>
                  </a:lnTo>
                  <a:lnTo>
                    <a:pt x="768" y="826"/>
                  </a:lnTo>
                  <a:lnTo>
                    <a:pt x="764" y="821"/>
                  </a:lnTo>
                  <a:lnTo>
                    <a:pt x="759" y="819"/>
                  </a:lnTo>
                  <a:lnTo>
                    <a:pt x="751" y="817"/>
                  </a:lnTo>
                  <a:lnTo>
                    <a:pt x="744" y="817"/>
                  </a:lnTo>
                  <a:lnTo>
                    <a:pt x="737" y="815"/>
                  </a:lnTo>
                  <a:lnTo>
                    <a:pt x="729" y="813"/>
                  </a:lnTo>
                  <a:lnTo>
                    <a:pt x="724" y="810"/>
                  </a:lnTo>
                  <a:lnTo>
                    <a:pt x="718" y="804"/>
                  </a:lnTo>
                  <a:lnTo>
                    <a:pt x="716" y="797"/>
                  </a:lnTo>
                  <a:lnTo>
                    <a:pt x="716" y="789"/>
                  </a:lnTo>
                  <a:lnTo>
                    <a:pt x="718" y="782"/>
                  </a:lnTo>
                  <a:lnTo>
                    <a:pt x="722" y="777"/>
                  </a:lnTo>
                  <a:lnTo>
                    <a:pt x="724" y="769"/>
                  </a:lnTo>
                  <a:lnTo>
                    <a:pt x="726" y="762"/>
                  </a:lnTo>
                  <a:lnTo>
                    <a:pt x="726" y="751"/>
                  </a:lnTo>
                  <a:lnTo>
                    <a:pt x="724" y="740"/>
                  </a:lnTo>
                  <a:lnTo>
                    <a:pt x="713" y="725"/>
                  </a:lnTo>
                  <a:lnTo>
                    <a:pt x="700" y="708"/>
                  </a:lnTo>
                  <a:lnTo>
                    <a:pt x="698" y="701"/>
                  </a:lnTo>
                  <a:lnTo>
                    <a:pt x="698" y="695"/>
                  </a:lnTo>
                  <a:lnTo>
                    <a:pt x="698" y="692"/>
                  </a:lnTo>
                  <a:lnTo>
                    <a:pt x="700" y="690"/>
                  </a:lnTo>
                  <a:lnTo>
                    <a:pt x="703" y="686"/>
                  </a:lnTo>
                  <a:lnTo>
                    <a:pt x="707" y="680"/>
                  </a:lnTo>
                  <a:lnTo>
                    <a:pt x="702" y="668"/>
                  </a:lnTo>
                  <a:lnTo>
                    <a:pt x="698" y="656"/>
                  </a:lnTo>
                  <a:lnTo>
                    <a:pt x="702" y="651"/>
                  </a:lnTo>
                  <a:lnTo>
                    <a:pt x="707" y="645"/>
                  </a:lnTo>
                  <a:lnTo>
                    <a:pt x="711" y="642"/>
                  </a:lnTo>
                  <a:lnTo>
                    <a:pt x="713" y="638"/>
                  </a:lnTo>
                  <a:lnTo>
                    <a:pt x="715" y="634"/>
                  </a:lnTo>
                  <a:lnTo>
                    <a:pt x="715" y="629"/>
                  </a:lnTo>
                  <a:lnTo>
                    <a:pt x="702" y="610"/>
                  </a:lnTo>
                  <a:lnTo>
                    <a:pt x="692" y="594"/>
                  </a:lnTo>
                  <a:lnTo>
                    <a:pt x="698" y="581"/>
                  </a:lnTo>
                  <a:lnTo>
                    <a:pt x="702" y="568"/>
                  </a:lnTo>
                  <a:lnTo>
                    <a:pt x="696" y="547"/>
                  </a:lnTo>
                  <a:lnTo>
                    <a:pt x="691" y="529"/>
                  </a:lnTo>
                  <a:lnTo>
                    <a:pt x="702" y="533"/>
                  </a:lnTo>
                  <a:lnTo>
                    <a:pt x="718" y="536"/>
                  </a:lnTo>
                  <a:lnTo>
                    <a:pt x="720" y="527"/>
                  </a:lnTo>
                  <a:lnTo>
                    <a:pt x="720" y="518"/>
                  </a:lnTo>
                  <a:lnTo>
                    <a:pt x="727" y="514"/>
                  </a:lnTo>
                  <a:lnTo>
                    <a:pt x="735" y="510"/>
                  </a:lnTo>
                  <a:lnTo>
                    <a:pt x="737" y="509"/>
                  </a:lnTo>
                  <a:lnTo>
                    <a:pt x="740" y="503"/>
                  </a:lnTo>
                  <a:lnTo>
                    <a:pt x="742" y="496"/>
                  </a:lnTo>
                  <a:lnTo>
                    <a:pt x="744" y="486"/>
                  </a:lnTo>
                  <a:lnTo>
                    <a:pt x="742" y="477"/>
                  </a:lnTo>
                  <a:lnTo>
                    <a:pt x="740" y="466"/>
                  </a:lnTo>
                  <a:lnTo>
                    <a:pt x="739" y="457"/>
                  </a:lnTo>
                  <a:lnTo>
                    <a:pt x="739" y="448"/>
                  </a:lnTo>
                  <a:lnTo>
                    <a:pt x="739" y="437"/>
                  </a:lnTo>
                  <a:lnTo>
                    <a:pt x="733" y="424"/>
                  </a:lnTo>
                  <a:lnTo>
                    <a:pt x="729" y="422"/>
                  </a:lnTo>
                  <a:lnTo>
                    <a:pt x="724" y="422"/>
                  </a:lnTo>
                  <a:lnTo>
                    <a:pt x="716" y="424"/>
                  </a:lnTo>
                  <a:lnTo>
                    <a:pt x="709" y="425"/>
                  </a:lnTo>
                  <a:lnTo>
                    <a:pt x="700" y="427"/>
                  </a:lnTo>
                  <a:lnTo>
                    <a:pt x="692" y="427"/>
                  </a:lnTo>
                  <a:lnTo>
                    <a:pt x="683" y="427"/>
                  </a:lnTo>
                  <a:lnTo>
                    <a:pt x="678" y="424"/>
                  </a:lnTo>
                  <a:lnTo>
                    <a:pt x="670" y="400"/>
                  </a:lnTo>
                  <a:lnTo>
                    <a:pt x="663" y="385"/>
                  </a:lnTo>
                  <a:lnTo>
                    <a:pt x="661" y="379"/>
                  </a:lnTo>
                  <a:lnTo>
                    <a:pt x="659" y="376"/>
                  </a:lnTo>
                  <a:lnTo>
                    <a:pt x="657" y="370"/>
                  </a:lnTo>
                  <a:lnTo>
                    <a:pt x="659" y="363"/>
                  </a:lnTo>
                  <a:lnTo>
                    <a:pt x="663" y="357"/>
                  </a:lnTo>
                  <a:lnTo>
                    <a:pt x="666" y="353"/>
                  </a:lnTo>
                  <a:lnTo>
                    <a:pt x="672" y="352"/>
                  </a:lnTo>
                  <a:lnTo>
                    <a:pt x="678" y="350"/>
                  </a:lnTo>
                  <a:lnTo>
                    <a:pt x="685" y="346"/>
                  </a:lnTo>
                  <a:lnTo>
                    <a:pt x="691" y="342"/>
                  </a:lnTo>
                  <a:lnTo>
                    <a:pt x="698" y="335"/>
                  </a:lnTo>
                  <a:lnTo>
                    <a:pt x="705" y="324"/>
                  </a:lnTo>
                  <a:lnTo>
                    <a:pt x="716" y="324"/>
                  </a:lnTo>
                  <a:lnTo>
                    <a:pt x="726" y="324"/>
                  </a:lnTo>
                  <a:lnTo>
                    <a:pt x="729" y="318"/>
                  </a:lnTo>
                  <a:lnTo>
                    <a:pt x="731" y="311"/>
                  </a:lnTo>
                  <a:lnTo>
                    <a:pt x="731" y="302"/>
                  </a:lnTo>
                  <a:lnTo>
                    <a:pt x="731" y="292"/>
                  </a:lnTo>
                  <a:lnTo>
                    <a:pt x="731" y="279"/>
                  </a:lnTo>
                  <a:lnTo>
                    <a:pt x="729" y="270"/>
                  </a:lnTo>
                  <a:lnTo>
                    <a:pt x="727" y="261"/>
                  </a:lnTo>
                  <a:lnTo>
                    <a:pt x="722" y="254"/>
                  </a:lnTo>
                  <a:lnTo>
                    <a:pt x="718" y="248"/>
                  </a:lnTo>
                  <a:lnTo>
                    <a:pt x="713" y="241"/>
                  </a:lnTo>
                  <a:lnTo>
                    <a:pt x="709" y="235"/>
                  </a:lnTo>
                  <a:lnTo>
                    <a:pt x="707" y="228"/>
                  </a:lnTo>
                  <a:lnTo>
                    <a:pt x="709" y="222"/>
                  </a:lnTo>
                  <a:lnTo>
                    <a:pt x="713" y="220"/>
                  </a:lnTo>
                  <a:lnTo>
                    <a:pt x="720" y="218"/>
                  </a:lnTo>
                  <a:lnTo>
                    <a:pt x="726" y="217"/>
                  </a:lnTo>
                  <a:lnTo>
                    <a:pt x="731" y="213"/>
                  </a:lnTo>
                  <a:lnTo>
                    <a:pt x="737" y="207"/>
                  </a:lnTo>
                  <a:lnTo>
                    <a:pt x="740" y="196"/>
                  </a:lnTo>
                  <a:lnTo>
                    <a:pt x="740" y="180"/>
                  </a:lnTo>
                  <a:lnTo>
                    <a:pt x="727" y="178"/>
                  </a:lnTo>
                  <a:lnTo>
                    <a:pt x="720" y="174"/>
                  </a:lnTo>
                  <a:lnTo>
                    <a:pt x="716" y="170"/>
                  </a:lnTo>
                  <a:lnTo>
                    <a:pt x="716" y="167"/>
                  </a:lnTo>
                  <a:lnTo>
                    <a:pt x="715" y="163"/>
                  </a:lnTo>
                  <a:lnTo>
                    <a:pt x="716" y="159"/>
                  </a:lnTo>
                  <a:lnTo>
                    <a:pt x="703" y="161"/>
                  </a:lnTo>
                  <a:lnTo>
                    <a:pt x="689" y="163"/>
                  </a:lnTo>
                  <a:lnTo>
                    <a:pt x="694" y="174"/>
                  </a:lnTo>
                  <a:lnTo>
                    <a:pt x="702" y="187"/>
                  </a:lnTo>
                  <a:lnTo>
                    <a:pt x="700" y="193"/>
                  </a:lnTo>
                  <a:lnTo>
                    <a:pt x="698" y="198"/>
                  </a:lnTo>
                  <a:lnTo>
                    <a:pt x="694" y="200"/>
                  </a:lnTo>
                  <a:lnTo>
                    <a:pt x="689" y="200"/>
                  </a:lnTo>
                  <a:lnTo>
                    <a:pt x="683" y="198"/>
                  </a:lnTo>
                  <a:lnTo>
                    <a:pt x="679" y="196"/>
                  </a:lnTo>
                  <a:lnTo>
                    <a:pt x="676" y="193"/>
                  </a:lnTo>
                  <a:lnTo>
                    <a:pt x="676" y="189"/>
                  </a:lnTo>
                  <a:lnTo>
                    <a:pt x="674" y="183"/>
                  </a:lnTo>
                  <a:lnTo>
                    <a:pt x="672" y="176"/>
                  </a:lnTo>
                  <a:lnTo>
                    <a:pt x="670" y="174"/>
                  </a:lnTo>
                  <a:lnTo>
                    <a:pt x="668" y="172"/>
                  </a:lnTo>
                  <a:lnTo>
                    <a:pt x="663" y="174"/>
                  </a:lnTo>
                  <a:lnTo>
                    <a:pt x="659" y="176"/>
                  </a:lnTo>
                  <a:lnTo>
                    <a:pt x="655" y="176"/>
                  </a:lnTo>
                  <a:lnTo>
                    <a:pt x="650" y="176"/>
                  </a:lnTo>
                  <a:lnTo>
                    <a:pt x="646" y="176"/>
                  </a:lnTo>
                  <a:lnTo>
                    <a:pt x="644" y="178"/>
                  </a:lnTo>
                  <a:lnTo>
                    <a:pt x="642" y="189"/>
                  </a:lnTo>
                  <a:lnTo>
                    <a:pt x="642" y="196"/>
                  </a:lnTo>
                  <a:lnTo>
                    <a:pt x="642" y="204"/>
                  </a:lnTo>
                  <a:lnTo>
                    <a:pt x="642" y="209"/>
                  </a:lnTo>
                  <a:lnTo>
                    <a:pt x="648" y="217"/>
                  </a:lnTo>
                  <a:lnTo>
                    <a:pt x="654" y="224"/>
                  </a:lnTo>
                  <a:lnTo>
                    <a:pt x="657" y="228"/>
                  </a:lnTo>
                  <a:lnTo>
                    <a:pt x="661" y="233"/>
                  </a:lnTo>
                  <a:lnTo>
                    <a:pt x="666" y="237"/>
                  </a:lnTo>
                  <a:lnTo>
                    <a:pt x="676" y="239"/>
                  </a:lnTo>
                  <a:lnTo>
                    <a:pt x="679" y="250"/>
                  </a:lnTo>
                  <a:lnTo>
                    <a:pt x="683" y="261"/>
                  </a:lnTo>
                  <a:lnTo>
                    <a:pt x="687" y="265"/>
                  </a:lnTo>
                  <a:lnTo>
                    <a:pt x="692" y="268"/>
                  </a:lnTo>
                  <a:lnTo>
                    <a:pt x="696" y="270"/>
                  </a:lnTo>
                  <a:lnTo>
                    <a:pt x="698" y="272"/>
                  </a:lnTo>
                  <a:lnTo>
                    <a:pt x="698" y="274"/>
                  </a:lnTo>
                  <a:lnTo>
                    <a:pt x="698" y="278"/>
                  </a:lnTo>
                  <a:lnTo>
                    <a:pt x="694" y="278"/>
                  </a:lnTo>
                  <a:lnTo>
                    <a:pt x="689" y="278"/>
                  </a:lnTo>
                  <a:lnTo>
                    <a:pt x="681" y="274"/>
                  </a:lnTo>
                  <a:lnTo>
                    <a:pt x="670" y="267"/>
                  </a:lnTo>
                  <a:lnTo>
                    <a:pt x="665" y="255"/>
                  </a:lnTo>
                  <a:lnTo>
                    <a:pt x="657" y="244"/>
                  </a:lnTo>
                  <a:lnTo>
                    <a:pt x="644" y="244"/>
                  </a:lnTo>
                  <a:lnTo>
                    <a:pt x="633" y="241"/>
                  </a:lnTo>
                  <a:lnTo>
                    <a:pt x="626" y="230"/>
                  </a:lnTo>
                  <a:lnTo>
                    <a:pt x="618" y="222"/>
                  </a:lnTo>
                  <a:lnTo>
                    <a:pt x="615" y="220"/>
                  </a:lnTo>
                  <a:lnTo>
                    <a:pt x="613" y="217"/>
                  </a:lnTo>
                  <a:lnTo>
                    <a:pt x="613" y="211"/>
                  </a:lnTo>
                  <a:lnTo>
                    <a:pt x="617" y="206"/>
                  </a:lnTo>
                  <a:lnTo>
                    <a:pt x="620" y="198"/>
                  </a:lnTo>
                  <a:lnTo>
                    <a:pt x="624" y="193"/>
                  </a:lnTo>
                  <a:lnTo>
                    <a:pt x="624" y="187"/>
                  </a:lnTo>
                  <a:lnTo>
                    <a:pt x="624" y="182"/>
                  </a:lnTo>
                  <a:lnTo>
                    <a:pt x="622" y="178"/>
                  </a:lnTo>
                  <a:lnTo>
                    <a:pt x="622" y="172"/>
                  </a:lnTo>
                  <a:lnTo>
                    <a:pt x="622" y="169"/>
                  </a:lnTo>
                  <a:lnTo>
                    <a:pt x="624" y="165"/>
                  </a:lnTo>
                  <a:lnTo>
                    <a:pt x="628" y="158"/>
                  </a:lnTo>
                  <a:lnTo>
                    <a:pt x="633" y="154"/>
                  </a:lnTo>
                  <a:lnTo>
                    <a:pt x="641" y="148"/>
                  </a:lnTo>
                  <a:lnTo>
                    <a:pt x="650" y="146"/>
                  </a:lnTo>
                  <a:lnTo>
                    <a:pt x="648" y="139"/>
                  </a:lnTo>
                  <a:lnTo>
                    <a:pt x="648" y="130"/>
                  </a:lnTo>
                  <a:lnTo>
                    <a:pt x="650" y="122"/>
                  </a:lnTo>
                  <a:lnTo>
                    <a:pt x="650" y="113"/>
                  </a:lnTo>
                  <a:lnTo>
                    <a:pt x="652" y="106"/>
                  </a:lnTo>
                  <a:lnTo>
                    <a:pt x="652" y="100"/>
                  </a:lnTo>
                  <a:lnTo>
                    <a:pt x="650" y="97"/>
                  </a:lnTo>
                  <a:lnTo>
                    <a:pt x="644" y="95"/>
                  </a:lnTo>
                  <a:lnTo>
                    <a:pt x="641" y="102"/>
                  </a:lnTo>
                  <a:lnTo>
                    <a:pt x="635" y="108"/>
                  </a:lnTo>
                  <a:lnTo>
                    <a:pt x="637" y="115"/>
                  </a:lnTo>
                  <a:lnTo>
                    <a:pt x="637" y="122"/>
                  </a:lnTo>
                  <a:lnTo>
                    <a:pt x="635" y="128"/>
                  </a:lnTo>
                  <a:lnTo>
                    <a:pt x="630" y="135"/>
                  </a:lnTo>
                  <a:lnTo>
                    <a:pt x="618" y="148"/>
                  </a:lnTo>
                  <a:lnTo>
                    <a:pt x="607" y="158"/>
                  </a:lnTo>
                  <a:lnTo>
                    <a:pt x="594" y="158"/>
                  </a:lnTo>
                  <a:lnTo>
                    <a:pt x="582" y="158"/>
                  </a:lnTo>
                  <a:lnTo>
                    <a:pt x="574" y="165"/>
                  </a:lnTo>
                  <a:lnTo>
                    <a:pt x="567" y="174"/>
                  </a:lnTo>
                  <a:lnTo>
                    <a:pt x="559" y="178"/>
                  </a:lnTo>
                  <a:lnTo>
                    <a:pt x="552" y="185"/>
                  </a:lnTo>
                  <a:lnTo>
                    <a:pt x="557" y="198"/>
                  </a:lnTo>
                  <a:lnTo>
                    <a:pt x="561" y="211"/>
                  </a:lnTo>
                  <a:lnTo>
                    <a:pt x="557" y="220"/>
                  </a:lnTo>
                  <a:lnTo>
                    <a:pt x="556" y="230"/>
                  </a:lnTo>
                  <a:lnTo>
                    <a:pt x="557" y="246"/>
                  </a:lnTo>
                  <a:lnTo>
                    <a:pt x="557" y="261"/>
                  </a:lnTo>
                  <a:lnTo>
                    <a:pt x="550" y="270"/>
                  </a:lnTo>
                  <a:lnTo>
                    <a:pt x="543" y="278"/>
                  </a:lnTo>
                  <a:lnTo>
                    <a:pt x="535" y="281"/>
                  </a:lnTo>
                  <a:lnTo>
                    <a:pt x="528" y="287"/>
                  </a:lnTo>
                  <a:lnTo>
                    <a:pt x="526" y="294"/>
                  </a:lnTo>
                  <a:lnTo>
                    <a:pt x="522" y="303"/>
                  </a:lnTo>
                  <a:lnTo>
                    <a:pt x="515" y="315"/>
                  </a:lnTo>
                  <a:lnTo>
                    <a:pt x="508" y="326"/>
                  </a:lnTo>
                  <a:lnTo>
                    <a:pt x="508" y="339"/>
                  </a:lnTo>
                  <a:lnTo>
                    <a:pt x="506" y="348"/>
                  </a:lnTo>
                  <a:lnTo>
                    <a:pt x="502" y="357"/>
                  </a:lnTo>
                  <a:lnTo>
                    <a:pt x="497" y="364"/>
                  </a:lnTo>
                  <a:lnTo>
                    <a:pt x="497" y="366"/>
                  </a:lnTo>
                  <a:lnTo>
                    <a:pt x="498" y="368"/>
                  </a:lnTo>
                  <a:lnTo>
                    <a:pt x="500" y="368"/>
                  </a:lnTo>
                  <a:lnTo>
                    <a:pt x="504" y="368"/>
                  </a:lnTo>
                  <a:lnTo>
                    <a:pt x="511" y="368"/>
                  </a:lnTo>
                  <a:lnTo>
                    <a:pt x="517" y="370"/>
                  </a:lnTo>
                  <a:lnTo>
                    <a:pt x="522" y="377"/>
                  </a:lnTo>
                  <a:lnTo>
                    <a:pt x="526" y="381"/>
                  </a:lnTo>
                  <a:lnTo>
                    <a:pt x="530" y="381"/>
                  </a:lnTo>
                  <a:lnTo>
                    <a:pt x="533" y="379"/>
                  </a:lnTo>
                  <a:lnTo>
                    <a:pt x="537" y="377"/>
                  </a:lnTo>
                  <a:lnTo>
                    <a:pt x="541" y="374"/>
                  </a:lnTo>
                  <a:lnTo>
                    <a:pt x="546" y="374"/>
                  </a:lnTo>
                  <a:lnTo>
                    <a:pt x="552" y="376"/>
                  </a:lnTo>
                  <a:lnTo>
                    <a:pt x="561" y="383"/>
                  </a:lnTo>
                  <a:lnTo>
                    <a:pt x="567" y="390"/>
                  </a:lnTo>
                  <a:lnTo>
                    <a:pt x="576" y="394"/>
                  </a:lnTo>
                  <a:lnTo>
                    <a:pt x="580" y="398"/>
                  </a:lnTo>
                  <a:lnTo>
                    <a:pt x="580" y="403"/>
                  </a:lnTo>
                  <a:lnTo>
                    <a:pt x="582" y="411"/>
                  </a:lnTo>
                  <a:lnTo>
                    <a:pt x="594" y="420"/>
                  </a:lnTo>
                  <a:lnTo>
                    <a:pt x="600" y="425"/>
                  </a:lnTo>
                  <a:lnTo>
                    <a:pt x="602" y="429"/>
                  </a:lnTo>
                  <a:lnTo>
                    <a:pt x="602" y="433"/>
                  </a:lnTo>
                  <a:lnTo>
                    <a:pt x="602" y="437"/>
                  </a:lnTo>
                  <a:lnTo>
                    <a:pt x="598" y="442"/>
                  </a:lnTo>
                  <a:lnTo>
                    <a:pt x="600" y="455"/>
                  </a:lnTo>
                  <a:lnTo>
                    <a:pt x="602" y="461"/>
                  </a:lnTo>
                  <a:lnTo>
                    <a:pt x="600" y="464"/>
                  </a:lnTo>
                  <a:lnTo>
                    <a:pt x="594" y="470"/>
                  </a:lnTo>
                  <a:lnTo>
                    <a:pt x="593" y="475"/>
                  </a:lnTo>
                  <a:lnTo>
                    <a:pt x="591" y="481"/>
                  </a:lnTo>
                  <a:lnTo>
                    <a:pt x="585" y="481"/>
                  </a:lnTo>
                  <a:lnTo>
                    <a:pt x="580" y="485"/>
                  </a:lnTo>
                  <a:lnTo>
                    <a:pt x="578" y="490"/>
                  </a:lnTo>
                  <a:lnTo>
                    <a:pt x="576" y="498"/>
                  </a:lnTo>
                  <a:lnTo>
                    <a:pt x="572" y="505"/>
                  </a:lnTo>
                  <a:lnTo>
                    <a:pt x="572" y="512"/>
                  </a:lnTo>
                  <a:lnTo>
                    <a:pt x="572" y="516"/>
                  </a:lnTo>
                  <a:lnTo>
                    <a:pt x="574" y="520"/>
                  </a:lnTo>
                  <a:lnTo>
                    <a:pt x="583" y="527"/>
                  </a:lnTo>
                  <a:lnTo>
                    <a:pt x="600" y="533"/>
                  </a:lnTo>
                  <a:lnTo>
                    <a:pt x="602" y="536"/>
                  </a:lnTo>
                  <a:lnTo>
                    <a:pt x="604" y="549"/>
                  </a:lnTo>
                  <a:lnTo>
                    <a:pt x="609" y="555"/>
                  </a:lnTo>
                  <a:lnTo>
                    <a:pt x="615" y="564"/>
                  </a:lnTo>
                  <a:lnTo>
                    <a:pt x="617" y="570"/>
                  </a:lnTo>
                  <a:lnTo>
                    <a:pt x="618" y="573"/>
                  </a:lnTo>
                  <a:lnTo>
                    <a:pt x="617" y="577"/>
                  </a:lnTo>
                  <a:lnTo>
                    <a:pt x="615" y="579"/>
                  </a:lnTo>
                  <a:lnTo>
                    <a:pt x="604" y="564"/>
                  </a:lnTo>
                  <a:lnTo>
                    <a:pt x="591" y="544"/>
                  </a:lnTo>
                  <a:lnTo>
                    <a:pt x="572" y="536"/>
                  </a:lnTo>
                  <a:lnTo>
                    <a:pt x="557" y="529"/>
                  </a:lnTo>
                  <a:lnTo>
                    <a:pt x="556" y="525"/>
                  </a:lnTo>
                  <a:lnTo>
                    <a:pt x="554" y="520"/>
                  </a:lnTo>
                  <a:lnTo>
                    <a:pt x="554" y="514"/>
                  </a:lnTo>
                  <a:lnTo>
                    <a:pt x="554" y="509"/>
                  </a:lnTo>
                  <a:lnTo>
                    <a:pt x="554" y="503"/>
                  </a:lnTo>
                  <a:lnTo>
                    <a:pt x="556" y="498"/>
                  </a:lnTo>
                  <a:lnTo>
                    <a:pt x="559" y="492"/>
                  </a:lnTo>
                  <a:lnTo>
                    <a:pt x="563" y="488"/>
                  </a:lnTo>
                  <a:lnTo>
                    <a:pt x="572" y="477"/>
                  </a:lnTo>
                  <a:lnTo>
                    <a:pt x="576" y="466"/>
                  </a:lnTo>
                  <a:lnTo>
                    <a:pt x="576" y="455"/>
                  </a:lnTo>
                  <a:lnTo>
                    <a:pt x="570" y="437"/>
                  </a:lnTo>
                  <a:lnTo>
                    <a:pt x="569" y="418"/>
                  </a:lnTo>
                  <a:lnTo>
                    <a:pt x="569" y="409"/>
                  </a:lnTo>
                  <a:lnTo>
                    <a:pt x="565" y="407"/>
                  </a:lnTo>
                  <a:lnTo>
                    <a:pt x="561" y="407"/>
                  </a:lnTo>
                  <a:lnTo>
                    <a:pt x="552" y="405"/>
                  </a:lnTo>
                  <a:lnTo>
                    <a:pt x="539" y="405"/>
                  </a:lnTo>
                  <a:lnTo>
                    <a:pt x="530" y="405"/>
                  </a:lnTo>
                  <a:lnTo>
                    <a:pt x="521" y="401"/>
                  </a:lnTo>
                  <a:lnTo>
                    <a:pt x="515" y="401"/>
                  </a:lnTo>
                  <a:lnTo>
                    <a:pt x="513" y="401"/>
                  </a:lnTo>
                  <a:lnTo>
                    <a:pt x="509" y="403"/>
                  </a:lnTo>
                  <a:lnTo>
                    <a:pt x="508" y="405"/>
                  </a:lnTo>
                  <a:lnTo>
                    <a:pt x="506" y="411"/>
                  </a:lnTo>
                  <a:lnTo>
                    <a:pt x="504" y="416"/>
                  </a:lnTo>
                  <a:lnTo>
                    <a:pt x="498" y="420"/>
                  </a:lnTo>
                  <a:lnTo>
                    <a:pt x="493" y="427"/>
                  </a:lnTo>
                  <a:lnTo>
                    <a:pt x="495" y="438"/>
                  </a:lnTo>
                  <a:lnTo>
                    <a:pt x="497" y="451"/>
                  </a:lnTo>
                  <a:lnTo>
                    <a:pt x="497" y="464"/>
                  </a:lnTo>
                  <a:lnTo>
                    <a:pt x="491" y="477"/>
                  </a:lnTo>
                  <a:lnTo>
                    <a:pt x="478" y="485"/>
                  </a:lnTo>
                  <a:lnTo>
                    <a:pt x="461" y="496"/>
                  </a:lnTo>
                  <a:lnTo>
                    <a:pt x="447" y="512"/>
                  </a:lnTo>
                  <a:lnTo>
                    <a:pt x="426" y="531"/>
                  </a:lnTo>
                  <a:lnTo>
                    <a:pt x="402" y="538"/>
                  </a:lnTo>
                  <a:lnTo>
                    <a:pt x="386" y="544"/>
                  </a:lnTo>
                  <a:lnTo>
                    <a:pt x="375" y="549"/>
                  </a:lnTo>
                  <a:lnTo>
                    <a:pt x="367" y="553"/>
                  </a:lnTo>
                  <a:lnTo>
                    <a:pt x="364" y="557"/>
                  </a:lnTo>
                  <a:lnTo>
                    <a:pt x="360" y="558"/>
                  </a:lnTo>
                  <a:lnTo>
                    <a:pt x="356" y="560"/>
                  </a:lnTo>
                  <a:lnTo>
                    <a:pt x="349" y="562"/>
                  </a:lnTo>
                  <a:lnTo>
                    <a:pt x="338" y="555"/>
                  </a:lnTo>
                  <a:lnTo>
                    <a:pt x="327" y="549"/>
                  </a:lnTo>
                  <a:lnTo>
                    <a:pt x="317" y="546"/>
                  </a:lnTo>
                  <a:lnTo>
                    <a:pt x="304" y="542"/>
                  </a:lnTo>
                  <a:lnTo>
                    <a:pt x="297" y="534"/>
                  </a:lnTo>
                  <a:lnTo>
                    <a:pt x="290" y="525"/>
                  </a:lnTo>
                  <a:lnTo>
                    <a:pt x="284" y="520"/>
                  </a:lnTo>
                  <a:lnTo>
                    <a:pt x="280" y="512"/>
                  </a:lnTo>
                  <a:lnTo>
                    <a:pt x="277" y="499"/>
                  </a:lnTo>
                  <a:lnTo>
                    <a:pt x="275" y="488"/>
                  </a:lnTo>
                  <a:lnTo>
                    <a:pt x="279" y="488"/>
                  </a:lnTo>
                  <a:lnTo>
                    <a:pt x="282" y="490"/>
                  </a:lnTo>
                  <a:lnTo>
                    <a:pt x="286" y="494"/>
                  </a:lnTo>
                  <a:lnTo>
                    <a:pt x="288" y="499"/>
                  </a:lnTo>
                  <a:lnTo>
                    <a:pt x="291" y="509"/>
                  </a:lnTo>
                  <a:lnTo>
                    <a:pt x="297" y="514"/>
                  </a:lnTo>
                  <a:lnTo>
                    <a:pt x="301" y="503"/>
                  </a:lnTo>
                  <a:lnTo>
                    <a:pt x="304" y="496"/>
                  </a:lnTo>
                  <a:lnTo>
                    <a:pt x="310" y="509"/>
                  </a:lnTo>
                  <a:lnTo>
                    <a:pt x="312" y="522"/>
                  </a:lnTo>
                  <a:lnTo>
                    <a:pt x="319" y="525"/>
                  </a:lnTo>
                  <a:lnTo>
                    <a:pt x="330" y="525"/>
                  </a:lnTo>
                  <a:lnTo>
                    <a:pt x="343" y="525"/>
                  </a:lnTo>
                  <a:lnTo>
                    <a:pt x="351" y="522"/>
                  </a:lnTo>
                  <a:lnTo>
                    <a:pt x="352" y="512"/>
                  </a:lnTo>
                  <a:lnTo>
                    <a:pt x="356" y="507"/>
                  </a:lnTo>
                  <a:lnTo>
                    <a:pt x="371" y="505"/>
                  </a:lnTo>
                  <a:lnTo>
                    <a:pt x="380" y="505"/>
                  </a:lnTo>
                  <a:lnTo>
                    <a:pt x="388" y="501"/>
                  </a:lnTo>
                  <a:lnTo>
                    <a:pt x="391" y="499"/>
                  </a:lnTo>
                  <a:lnTo>
                    <a:pt x="399" y="488"/>
                  </a:lnTo>
                  <a:lnTo>
                    <a:pt x="412" y="468"/>
                  </a:lnTo>
                  <a:lnTo>
                    <a:pt x="421" y="468"/>
                  </a:lnTo>
                  <a:lnTo>
                    <a:pt x="432" y="468"/>
                  </a:lnTo>
                  <a:lnTo>
                    <a:pt x="437" y="466"/>
                  </a:lnTo>
                  <a:lnTo>
                    <a:pt x="439" y="461"/>
                  </a:lnTo>
                  <a:lnTo>
                    <a:pt x="441" y="455"/>
                  </a:lnTo>
                  <a:lnTo>
                    <a:pt x="441" y="449"/>
                  </a:lnTo>
                  <a:lnTo>
                    <a:pt x="443" y="437"/>
                  </a:lnTo>
                  <a:lnTo>
                    <a:pt x="445" y="429"/>
                  </a:lnTo>
                  <a:lnTo>
                    <a:pt x="450" y="422"/>
                  </a:lnTo>
                  <a:lnTo>
                    <a:pt x="461" y="418"/>
                  </a:lnTo>
                  <a:lnTo>
                    <a:pt x="469" y="414"/>
                  </a:lnTo>
                  <a:lnTo>
                    <a:pt x="473" y="411"/>
                  </a:lnTo>
                  <a:lnTo>
                    <a:pt x="474" y="407"/>
                  </a:lnTo>
                  <a:lnTo>
                    <a:pt x="474" y="403"/>
                  </a:lnTo>
                  <a:lnTo>
                    <a:pt x="469" y="392"/>
                  </a:lnTo>
                  <a:lnTo>
                    <a:pt x="461" y="379"/>
                  </a:lnTo>
                  <a:lnTo>
                    <a:pt x="461" y="364"/>
                  </a:lnTo>
                  <a:lnTo>
                    <a:pt x="463" y="353"/>
                  </a:lnTo>
                  <a:lnTo>
                    <a:pt x="467" y="344"/>
                  </a:lnTo>
                  <a:lnTo>
                    <a:pt x="474" y="333"/>
                  </a:lnTo>
                  <a:lnTo>
                    <a:pt x="476" y="324"/>
                  </a:lnTo>
                  <a:lnTo>
                    <a:pt x="480" y="313"/>
                  </a:lnTo>
                  <a:lnTo>
                    <a:pt x="482" y="307"/>
                  </a:lnTo>
                  <a:lnTo>
                    <a:pt x="485" y="302"/>
                  </a:lnTo>
                  <a:lnTo>
                    <a:pt x="489" y="296"/>
                  </a:lnTo>
                  <a:lnTo>
                    <a:pt x="495" y="292"/>
                  </a:lnTo>
                  <a:lnTo>
                    <a:pt x="498" y="278"/>
                  </a:lnTo>
                  <a:lnTo>
                    <a:pt x="502" y="261"/>
                  </a:lnTo>
                  <a:lnTo>
                    <a:pt x="509" y="254"/>
                  </a:lnTo>
                  <a:lnTo>
                    <a:pt x="515" y="250"/>
                  </a:lnTo>
                  <a:lnTo>
                    <a:pt x="519" y="244"/>
                  </a:lnTo>
                  <a:lnTo>
                    <a:pt x="522" y="239"/>
                  </a:lnTo>
                  <a:lnTo>
                    <a:pt x="526" y="230"/>
                  </a:lnTo>
                  <a:lnTo>
                    <a:pt x="528" y="215"/>
                  </a:lnTo>
                  <a:lnTo>
                    <a:pt x="524" y="196"/>
                  </a:lnTo>
                  <a:lnTo>
                    <a:pt x="519" y="180"/>
                  </a:lnTo>
                  <a:lnTo>
                    <a:pt x="519" y="176"/>
                  </a:lnTo>
                  <a:lnTo>
                    <a:pt x="521" y="172"/>
                  </a:lnTo>
                  <a:lnTo>
                    <a:pt x="524" y="169"/>
                  </a:lnTo>
                  <a:lnTo>
                    <a:pt x="528" y="167"/>
                  </a:lnTo>
                  <a:lnTo>
                    <a:pt x="535" y="163"/>
                  </a:lnTo>
                  <a:lnTo>
                    <a:pt x="543" y="161"/>
                  </a:lnTo>
                  <a:lnTo>
                    <a:pt x="556" y="141"/>
                  </a:lnTo>
                  <a:lnTo>
                    <a:pt x="570" y="124"/>
                  </a:lnTo>
                  <a:lnTo>
                    <a:pt x="576" y="115"/>
                  </a:lnTo>
                  <a:lnTo>
                    <a:pt x="580" y="104"/>
                  </a:lnTo>
                  <a:lnTo>
                    <a:pt x="582" y="93"/>
                  </a:lnTo>
                  <a:lnTo>
                    <a:pt x="582" y="76"/>
                  </a:lnTo>
                  <a:lnTo>
                    <a:pt x="580" y="69"/>
                  </a:lnTo>
                  <a:lnTo>
                    <a:pt x="576" y="63"/>
                  </a:lnTo>
                  <a:lnTo>
                    <a:pt x="572" y="60"/>
                  </a:lnTo>
                  <a:lnTo>
                    <a:pt x="567" y="56"/>
                  </a:lnTo>
                  <a:lnTo>
                    <a:pt x="552" y="50"/>
                  </a:lnTo>
                  <a:lnTo>
                    <a:pt x="533" y="47"/>
                  </a:lnTo>
                  <a:lnTo>
                    <a:pt x="530" y="37"/>
                  </a:lnTo>
                  <a:lnTo>
                    <a:pt x="524" y="32"/>
                  </a:lnTo>
                  <a:lnTo>
                    <a:pt x="506" y="45"/>
                  </a:lnTo>
                  <a:lnTo>
                    <a:pt x="493" y="56"/>
                  </a:lnTo>
                  <a:lnTo>
                    <a:pt x="491" y="61"/>
                  </a:lnTo>
                  <a:lnTo>
                    <a:pt x="487" y="67"/>
                  </a:lnTo>
                  <a:lnTo>
                    <a:pt x="484" y="71"/>
                  </a:lnTo>
                  <a:lnTo>
                    <a:pt x="480" y="76"/>
                  </a:lnTo>
                  <a:lnTo>
                    <a:pt x="469" y="84"/>
                  </a:lnTo>
                  <a:lnTo>
                    <a:pt x="460" y="95"/>
                  </a:lnTo>
                  <a:lnTo>
                    <a:pt x="450" y="104"/>
                  </a:lnTo>
                  <a:lnTo>
                    <a:pt x="441" y="113"/>
                  </a:lnTo>
                  <a:lnTo>
                    <a:pt x="432" y="119"/>
                  </a:lnTo>
                  <a:lnTo>
                    <a:pt x="421" y="122"/>
                  </a:lnTo>
                  <a:lnTo>
                    <a:pt x="402" y="128"/>
                  </a:lnTo>
                  <a:lnTo>
                    <a:pt x="380" y="132"/>
                  </a:lnTo>
                  <a:lnTo>
                    <a:pt x="376" y="133"/>
                  </a:lnTo>
                  <a:lnTo>
                    <a:pt x="376" y="135"/>
                  </a:lnTo>
                  <a:lnTo>
                    <a:pt x="376" y="137"/>
                  </a:lnTo>
                  <a:lnTo>
                    <a:pt x="378" y="139"/>
                  </a:lnTo>
                  <a:lnTo>
                    <a:pt x="382" y="145"/>
                  </a:lnTo>
                  <a:lnTo>
                    <a:pt x="382" y="148"/>
                  </a:lnTo>
                  <a:lnTo>
                    <a:pt x="376" y="152"/>
                  </a:lnTo>
                  <a:lnTo>
                    <a:pt x="375" y="156"/>
                  </a:lnTo>
                  <a:lnTo>
                    <a:pt x="373" y="158"/>
                  </a:lnTo>
                  <a:lnTo>
                    <a:pt x="375" y="161"/>
                  </a:lnTo>
                  <a:lnTo>
                    <a:pt x="380" y="167"/>
                  </a:lnTo>
                  <a:lnTo>
                    <a:pt x="382" y="172"/>
                  </a:lnTo>
                  <a:lnTo>
                    <a:pt x="376" y="178"/>
                  </a:lnTo>
                  <a:lnTo>
                    <a:pt x="369" y="183"/>
                  </a:lnTo>
                  <a:lnTo>
                    <a:pt x="365" y="196"/>
                  </a:lnTo>
                  <a:lnTo>
                    <a:pt x="364" y="206"/>
                  </a:lnTo>
                  <a:lnTo>
                    <a:pt x="341" y="220"/>
                  </a:lnTo>
                  <a:lnTo>
                    <a:pt x="332" y="230"/>
                  </a:lnTo>
                  <a:lnTo>
                    <a:pt x="336" y="239"/>
                  </a:lnTo>
                  <a:lnTo>
                    <a:pt x="343" y="252"/>
                  </a:lnTo>
                  <a:lnTo>
                    <a:pt x="345" y="259"/>
                  </a:lnTo>
                  <a:lnTo>
                    <a:pt x="345" y="265"/>
                  </a:lnTo>
                  <a:lnTo>
                    <a:pt x="349" y="267"/>
                  </a:lnTo>
                  <a:lnTo>
                    <a:pt x="356" y="267"/>
                  </a:lnTo>
                  <a:lnTo>
                    <a:pt x="352" y="279"/>
                  </a:lnTo>
                  <a:lnTo>
                    <a:pt x="343" y="291"/>
                  </a:lnTo>
                  <a:lnTo>
                    <a:pt x="343" y="300"/>
                  </a:lnTo>
                  <a:lnTo>
                    <a:pt x="343" y="307"/>
                  </a:lnTo>
                  <a:lnTo>
                    <a:pt x="345" y="315"/>
                  </a:lnTo>
                  <a:lnTo>
                    <a:pt x="349" y="322"/>
                  </a:lnTo>
                  <a:lnTo>
                    <a:pt x="351" y="335"/>
                  </a:lnTo>
                  <a:lnTo>
                    <a:pt x="349" y="342"/>
                  </a:lnTo>
                  <a:lnTo>
                    <a:pt x="345" y="346"/>
                  </a:lnTo>
                  <a:lnTo>
                    <a:pt x="332" y="352"/>
                  </a:lnTo>
                  <a:lnTo>
                    <a:pt x="327" y="355"/>
                  </a:lnTo>
                  <a:lnTo>
                    <a:pt x="321" y="359"/>
                  </a:lnTo>
                  <a:lnTo>
                    <a:pt x="319" y="361"/>
                  </a:lnTo>
                  <a:lnTo>
                    <a:pt x="316" y="363"/>
                  </a:lnTo>
                  <a:lnTo>
                    <a:pt x="312" y="363"/>
                  </a:lnTo>
                  <a:lnTo>
                    <a:pt x="308" y="361"/>
                  </a:lnTo>
                  <a:lnTo>
                    <a:pt x="310" y="355"/>
                  </a:lnTo>
                  <a:lnTo>
                    <a:pt x="312" y="350"/>
                  </a:lnTo>
                  <a:lnTo>
                    <a:pt x="306" y="346"/>
                  </a:lnTo>
                  <a:lnTo>
                    <a:pt x="301" y="340"/>
                  </a:lnTo>
                  <a:lnTo>
                    <a:pt x="303" y="333"/>
                  </a:lnTo>
                  <a:lnTo>
                    <a:pt x="304" y="324"/>
                  </a:lnTo>
                  <a:lnTo>
                    <a:pt x="299" y="316"/>
                  </a:lnTo>
                  <a:lnTo>
                    <a:pt x="293" y="309"/>
                  </a:lnTo>
                  <a:lnTo>
                    <a:pt x="293" y="303"/>
                  </a:lnTo>
                  <a:lnTo>
                    <a:pt x="291" y="298"/>
                  </a:lnTo>
                  <a:lnTo>
                    <a:pt x="284" y="289"/>
                  </a:lnTo>
                  <a:lnTo>
                    <a:pt x="275" y="279"/>
                  </a:lnTo>
                  <a:lnTo>
                    <a:pt x="275" y="272"/>
                  </a:lnTo>
                  <a:lnTo>
                    <a:pt x="273" y="267"/>
                  </a:lnTo>
                  <a:lnTo>
                    <a:pt x="266" y="265"/>
                  </a:lnTo>
                  <a:lnTo>
                    <a:pt x="260" y="267"/>
                  </a:lnTo>
                  <a:lnTo>
                    <a:pt x="258" y="278"/>
                  </a:lnTo>
                  <a:lnTo>
                    <a:pt x="255" y="287"/>
                  </a:lnTo>
                  <a:lnTo>
                    <a:pt x="249" y="294"/>
                  </a:lnTo>
                  <a:lnTo>
                    <a:pt x="245" y="300"/>
                  </a:lnTo>
                  <a:lnTo>
                    <a:pt x="234" y="309"/>
                  </a:lnTo>
                  <a:lnTo>
                    <a:pt x="225" y="322"/>
                  </a:lnTo>
                  <a:lnTo>
                    <a:pt x="234" y="344"/>
                  </a:lnTo>
                  <a:lnTo>
                    <a:pt x="242" y="370"/>
                  </a:lnTo>
                  <a:lnTo>
                    <a:pt x="232" y="372"/>
                  </a:lnTo>
                  <a:lnTo>
                    <a:pt x="227" y="372"/>
                  </a:lnTo>
                  <a:lnTo>
                    <a:pt x="225" y="377"/>
                  </a:lnTo>
                  <a:lnTo>
                    <a:pt x="223" y="385"/>
                  </a:lnTo>
                  <a:lnTo>
                    <a:pt x="208" y="388"/>
                  </a:lnTo>
                  <a:lnTo>
                    <a:pt x="184" y="390"/>
                  </a:lnTo>
                  <a:lnTo>
                    <a:pt x="171" y="401"/>
                  </a:lnTo>
                  <a:lnTo>
                    <a:pt x="155" y="411"/>
                  </a:lnTo>
                  <a:lnTo>
                    <a:pt x="133" y="405"/>
                  </a:lnTo>
                  <a:lnTo>
                    <a:pt x="105" y="401"/>
                  </a:lnTo>
                  <a:lnTo>
                    <a:pt x="96" y="405"/>
                  </a:lnTo>
                  <a:lnTo>
                    <a:pt x="88" y="409"/>
                  </a:lnTo>
                  <a:lnTo>
                    <a:pt x="83" y="413"/>
                  </a:lnTo>
                  <a:lnTo>
                    <a:pt x="79" y="418"/>
                  </a:lnTo>
                  <a:lnTo>
                    <a:pt x="70" y="427"/>
                  </a:lnTo>
                  <a:lnTo>
                    <a:pt x="61" y="437"/>
                  </a:lnTo>
                  <a:lnTo>
                    <a:pt x="48" y="437"/>
                  </a:lnTo>
                  <a:lnTo>
                    <a:pt x="33" y="437"/>
                  </a:lnTo>
                  <a:lnTo>
                    <a:pt x="37" y="457"/>
                  </a:lnTo>
                  <a:lnTo>
                    <a:pt x="38" y="479"/>
                  </a:lnTo>
                  <a:lnTo>
                    <a:pt x="14" y="512"/>
                  </a:lnTo>
                  <a:lnTo>
                    <a:pt x="0" y="533"/>
                  </a:lnTo>
                  <a:lnTo>
                    <a:pt x="5" y="538"/>
                  </a:lnTo>
                  <a:lnTo>
                    <a:pt x="16" y="542"/>
                  </a:lnTo>
                  <a:lnTo>
                    <a:pt x="18" y="549"/>
                  </a:lnTo>
                  <a:lnTo>
                    <a:pt x="20" y="555"/>
                  </a:lnTo>
                  <a:lnTo>
                    <a:pt x="24" y="562"/>
                  </a:lnTo>
                  <a:lnTo>
                    <a:pt x="27" y="566"/>
                  </a:lnTo>
                  <a:lnTo>
                    <a:pt x="38" y="570"/>
                  </a:lnTo>
                  <a:lnTo>
                    <a:pt x="51" y="571"/>
                  </a:lnTo>
                  <a:lnTo>
                    <a:pt x="62" y="571"/>
                  </a:lnTo>
                  <a:lnTo>
                    <a:pt x="74" y="573"/>
                  </a:lnTo>
                  <a:lnTo>
                    <a:pt x="86" y="573"/>
                  </a:lnTo>
                  <a:lnTo>
                    <a:pt x="98" y="577"/>
                  </a:lnTo>
                  <a:lnTo>
                    <a:pt x="110" y="586"/>
                  </a:lnTo>
                  <a:lnTo>
                    <a:pt x="125" y="597"/>
                  </a:lnTo>
                  <a:lnTo>
                    <a:pt x="127" y="603"/>
                  </a:lnTo>
                  <a:lnTo>
                    <a:pt x="125" y="607"/>
                  </a:lnTo>
                  <a:lnTo>
                    <a:pt x="122" y="610"/>
                  </a:lnTo>
                  <a:lnTo>
                    <a:pt x="118" y="612"/>
                  </a:lnTo>
                  <a:lnTo>
                    <a:pt x="114" y="614"/>
                  </a:lnTo>
                  <a:lnTo>
                    <a:pt x="110" y="616"/>
                  </a:lnTo>
                  <a:lnTo>
                    <a:pt x="109" y="619"/>
                  </a:lnTo>
                  <a:lnTo>
                    <a:pt x="109" y="623"/>
                  </a:lnTo>
                  <a:lnTo>
                    <a:pt x="133" y="649"/>
                  </a:lnTo>
                  <a:lnTo>
                    <a:pt x="149" y="662"/>
                  </a:lnTo>
                  <a:lnTo>
                    <a:pt x="158" y="656"/>
                  </a:lnTo>
                  <a:lnTo>
                    <a:pt x="168" y="649"/>
                  </a:lnTo>
                  <a:lnTo>
                    <a:pt x="175" y="651"/>
                  </a:lnTo>
                  <a:lnTo>
                    <a:pt x="182" y="653"/>
                  </a:lnTo>
                  <a:lnTo>
                    <a:pt x="184" y="642"/>
                  </a:lnTo>
                  <a:lnTo>
                    <a:pt x="186" y="632"/>
                  </a:lnTo>
                  <a:lnTo>
                    <a:pt x="192" y="632"/>
                  </a:lnTo>
                  <a:lnTo>
                    <a:pt x="195" y="634"/>
                  </a:lnTo>
                  <a:lnTo>
                    <a:pt x="197" y="640"/>
                  </a:lnTo>
                  <a:lnTo>
                    <a:pt x="201" y="647"/>
                  </a:lnTo>
                  <a:lnTo>
                    <a:pt x="203" y="655"/>
                  </a:lnTo>
                  <a:lnTo>
                    <a:pt x="208" y="664"/>
                  </a:lnTo>
                  <a:lnTo>
                    <a:pt x="214" y="671"/>
                  </a:lnTo>
                  <a:lnTo>
                    <a:pt x="223" y="679"/>
                  </a:lnTo>
                  <a:lnTo>
                    <a:pt x="223" y="699"/>
                  </a:lnTo>
                  <a:lnTo>
                    <a:pt x="223" y="728"/>
                  </a:lnTo>
                  <a:lnTo>
                    <a:pt x="225" y="738"/>
                  </a:lnTo>
                  <a:lnTo>
                    <a:pt x="231" y="745"/>
                  </a:lnTo>
                  <a:lnTo>
                    <a:pt x="236" y="753"/>
                  </a:lnTo>
                  <a:lnTo>
                    <a:pt x="242" y="760"/>
                  </a:lnTo>
                  <a:lnTo>
                    <a:pt x="242" y="767"/>
                  </a:lnTo>
                  <a:lnTo>
                    <a:pt x="242" y="777"/>
                  </a:lnTo>
                  <a:lnTo>
                    <a:pt x="243" y="780"/>
                  </a:lnTo>
                  <a:lnTo>
                    <a:pt x="245" y="782"/>
                  </a:lnTo>
                  <a:lnTo>
                    <a:pt x="251" y="786"/>
                  </a:lnTo>
                  <a:lnTo>
                    <a:pt x="256" y="788"/>
                  </a:lnTo>
                  <a:lnTo>
                    <a:pt x="271" y="788"/>
                  </a:lnTo>
                  <a:lnTo>
                    <a:pt x="286" y="791"/>
                  </a:lnTo>
                  <a:lnTo>
                    <a:pt x="297" y="801"/>
                  </a:lnTo>
                  <a:lnTo>
                    <a:pt x="310" y="812"/>
                  </a:lnTo>
                  <a:lnTo>
                    <a:pt x="323" y="823"/>
                  </a:lnTo>
                  <a:lnTo>
                    <a:pt x="338" y="830"/>
                  </a:lnTo>
                  <a:lnTo>
                    <a:pt x="358" y="834"/>
                  </a:lnTo>
                  <a:lnTo>
                    <a:pt x="376" y="836"/>
                  </a:lnTo>
                  <a:lnTo>
                    <a:pt x="382" y="854"/>
                  </a:lnTo>
                  <a:lnTo>
                    <a:pt x="389" y="873"/>
                  </a:lnTo>
                  <a:lnTo>
                    <a:pt x="402" y="873"/>
                  </a:lnTo>
                  <a:lnTo>
                    <a:pt x="417" y="876"/>
                  </a:lnTo>
                  <a:lnTo>
                    <a:pt x="424" y="898"/>
                  </a:lnTo>
                  <a:lnTo>
                    <a:pt x="432" y="919"/>
                  </a:lnTo>
                  <a:lnTo>
                    <a:pt x="443" y="923"/>
                  </a:lnTo>
                  <a:lnTo>
                    <a:pt x="454" y="923"/>
                  </a:lnTo>
                  <a:lnTo>
                    <a:pt x="461" y="923"/>
                  </a:lnTo>
                  <a:lnTo>
                    <a:pt x="469" y="924"/>
                  </a:lnTo>
                  <a:lnTo>
                    <a:pt x="478" y="928"/>
                  </a:lnTo>
                  <a:lnTo>
                    <a:pt x="491" y="934"/>
                  </a:lnTo>
                  <a:lnTo>
                    <a:pt x="498" y="934"/>
                  </a:lnTo>
                  <a:lnTo>
                    <a:pt x="509" y="932"/>
                  </a:lnTo>
                  <a:lnTo>
                    <a:pt x="519" y="928"/>
                  </a:lnTo>
                  <a:lnTo>
                    <a:pt x="528" y="923"/>
                  </a:lnTo>
                  <a:lnTo>
                    <a:pt x="537" y="919"/>
                  </a:lnTo>
                  <a:lnTo>
                    <a:pt x="546" y="915"/>
                  </a:lnTo>
                  <a:lnTo>
                    <a:pt x="554" y="913"/>
                  </a:lnTo>
                  <a:lnTo>
                    <a:pt x="561" y="913"/>
                  </a:lnTo>
                  <a:lnTo>
                    <a:pt x="570" y="928"/>
                  </a:lnTo>
                  <a:lnTo>
                    <a:pt x="583" y="948"/>
                  </a:lnTo>
                  <a:lnTo>
                    <a:pt x="589" y="948"/>
                  </a:lnTo>
                  <a:lnTo>
                    <a:pt x="594" y="948"/>
                  </a:lnTo>
                  <a:lnTo>
                    <a:pt x="598" y="950"/>
                  </a:lnTo>
                  <a:lnTo>
                    <a:pt x="604" y="952"/>
                  </a:lnTo>
                  <a:lnTo>
                    <a:pt x="611" y="963"/>
                  </a:lnTo>
                  <a:lnTo>
                    <a:pt x="622" y="983"/>
                  </a:lnTo>
                  <a:lnTo>
                    <a:pt x="624" y="985"/>
                  </a:lnTo>
                  <a:lnTo>
                    <a:pt x="628" y="987"/>
                  </a:lnTo>
                  <a:lnTo>
                    <a:pt x="631" y="987"/>
                  </a:lnTo>
                  <a:lnTo>
                    <a:pt x="637" y="985"/>
                  </a:lnTo>
                  <a:lnTo>
                    <a:pt x="644" y="982"/>
                  </a:lnTo>
                  <a:lnTo>
                    <a:pt x="654" y="980"/>
                  </a:lnTo>
                  <a:lnTo>
                    <a:pt x="663" y="998"/>
                  </a:lnTo>
                  <a:lnTo>
                    <a:pt x="668" y="1020"/>
                  </a:lnTo>
                  <a:close/>
                  <a:moveTo>
                    <a:pt x="683" y="85"/>
                  </a:moveTo>
                  <a:lnTo>
                    <a:pt x="683" y="84"/>
                  </a:lnTo>
                  <a:lnTo>
                    <a:pt x="687" y="82"/>
                  </a:lnTo>
                  <a:lnTo>
                    <a:pt x="689" y="82"/>
                  </a:lnTo>
                  <a:lnTo>
                    <a:pt x="694" y="84"/>
                  </a:lnTo>
                  <a:lnTo>
                    <a:pt x="692" y="85"/>
                  </a:lnTo>
                  <a:lnTo>
                    <a:pt x="687" y="85"/>
                  </a:lnTo>
                  <a:lnTo>
                    <a:pt x="683" y="85"/>
                  </a:lnTo>
                  <a:close/>
                  <a:moveTo>
                    <a:pt x="694" y="52"/>
                  </a:moveTo>
                  <a:lnTo>
                    <a:pt x="694" y="58"/>
                  </a:lnTo>
                  <a:lnTo>
                    <a:pt x="694" y="61"/>
                  </a:lnTo>
                  <a:lnTo>
                    <a:pt x="696" y="63"/>
                  </a:lnTo>
                  <a:lnTo>
                    <a:pt x="700" y="65"/>
                  </a:lnTo>
                  <a:lnTo>
                    <a:pt x="702" y="61"/>
                  </a:lnTo>
                  <a:lnTo>
                    <a:pt x="700" y="58"/>
                  </a:lnTo>
                  <a:lnTo>
                    <a:pt x="696" y="54"/>
                  </a:lnTo>
                  <a:lnTo>
                    <a:pt x="694" y="52"/>
                  </a:lnTo>
                  <a:close/>
                  <a:moveTo>
                    <a:pt x="670" y="48"/>
                  </a:moveTo>
                  <a:lnTo>
                    <a:pt x="676" y="47"/>
                  </a:lnTo>
                  <a:lnTo>
                    <a:pt x="681" y="43"/>
                  </a:lnTo>
                  <a:lnTo>
                    <a:pt x="685" y="47"/>
                  </a:lnTo>
                  <a:lnTo>
                    <a:pt x="685" y="50"/>
                  </a:lnTo>
                  <a:lnTo>
                    <a:pt x="683" y="50"/>
                  </a:lnTo>
                  <a:lnTo>
                    <a:pt x="681" y="50"/>
                  </a:lnTo>
                  <a:lnTo>
                    <a:pt x="676" y="52"/>
                  </a:lnTo>
                  <a:lnTo>
                    <a:pt x="670" y="54"/>
                  </a:lnTo>
                  <a:lnTo>
                    <a:pt x="670" y="52"/>
                  </a:lnTo>
                  <a:lnTo>
                    <a:pt x="670" y="48"/>
                  </a:lnTo>
                  <a:close/>
                  <a:moveTo>
                    <a:pt x="648" y="65"/>
                  </a:moveTo>
                  <a:lnTo>
                    <a:pt x="648" y="71"/>
                  </a:lnTo>
                  <a:lnTo>
                    <a:pt x="646" y="74"/>
                  </a:lnTo>
                  <a:lnTo>
                    <a:pt x="642" y="76"/>
                  </a:lnTo>
                  <a:lnTo>
                    <a:pt x="637" y="80"/>
                  </a:lnTo>
                  <a:lnTo>
                    <a:pt x="635" y="80"/>
                  </a:lnTo>
                  <a:lnTo>
                    <a:pt x="635" y="76"/>
                  </a:lnTo>
                  <a:lnTo>
                    <a:pt x="635" y="74"/>
                  </a:lnTo>
                  <a:lnTo>
                    <a:pt x="635" y="73"/>
                  </a:lnTo>
                  <a:lnTo>
                    <a:pt x="639" y="67"/>
                  </a:lnTo>
                  <a:lnTo>
                    <a:pt x="648" y="65"/>
                  </a:lnTo>
                  <a:close/>
                  <a:moveTo>
                    <a:pt x="533" y="23"/>
                  </a:moveTo>
                  <a:lnTo>
                    <a:pt x="543" y="15"/>
                  </a:lnTo>
                  <a:lnTo>
                    <a:pt x="548" y="6"/>
                  </a:lnTo>
                  <a:lnTo>
                    <a:pt x="556" y="2"/>
                  </a:lnTo>
                  <a:lnTo>
                    <a:pt x="563" y="0"/>
                  </a:lnTo>
                  <a:lnTo>
                    <a:pt x="570" y="2"/>
                  </a:lnTo>
                  <a:lnTo>
                    <a:pt x="578" y="10"/>
                  </a:lnTo>
                  <a:lnTo>
                    <a:pt x="582" y="17"/>
                  </a:lnTo>
                  <a:lnTo>
                    <a:pt x="583" y="23"/>
                  </a:lnTo>
                  <a:lnTo>
                    <a:pt x="582" y="26"/>
                  </a:lnTo>
                  <a:lnTo>
                    <a:pt x="580" y="28"/>
                  </a:lnTo>
                  <a:lnTo>
                    <a:pt x="576" y="32"/>
                  </a:lnTo>
                  <a:lnTo>
                    <a:pt x="570" y="34"/>
                  </a:lnTo>
                  <a:lnTo>
                    <a:pt x="561" y="34"/>
                  </a:lnTo>
                  <a:lnTo>
                    <a:pt x="552" y="30"/>
                  </a:lnTo>
                  <a:lnTo>
                    <a:pt x="543" y="30"/>
                  </a:lnTo>
                  <a:lnTo>
                    <a:pt x="537" y="30"/>
                  </a:lnTo>
                  <a:lnTo>
                    <a:pt x="533" y="28"/>
                  </a:lnTo>
                  <a:lnTo>
                    <a:pt x="533" y="23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4" name="Freeform 37"/>
            <p:cNvSpPr>
              <a:spLocks/>
            </p:cNvSpPr>
            <p:nvPr/>
          </p:nvSpPr>
          <p:spPr bwMode="auto">
            <a:xfrm>
              <a:off x="3922072" y="2990136"/>
              <a:ext cx="1601545" cy="1403940"/>
            </a:xfrm>
            <a:custGeom>
              <a:avLst/>
              <a:gdLst>
                <a:gd name="T0" fmla="*/ 1236962594 w 922"/>
                <a:gd name="T1" fmla="*/ 2091325089 h 746"/>
                <a:gd name="T2" fmla="*/ 1387129111 w 922"/>
                <a:gd name="T3" fmla="*/ 1974809399 h 746"/>
                <a:gd name="T4" fmla="*/ 1476211119 w 922"/>
                <a:gd name="T5" fmla="*/ 1858291356 h 746"/>
                <a:gd name="T6" fmla="*/ 1555112377 w 922"/>
                <a:gd name="T7" fmla="*/ 1843354268 h 746"/>
                <a:gd name="T8" fmla="*/ 1674736640 w 922"/>
                <a:gd name="T9" fmla="*/ 1891155962 h 746"/>
                <a:gd name="T10" fmla="*/ 1781633660 w 922"/>
                <a:gd name="T11" fmla="*/ 1962858505 h 746"/>
                <a:gd name="T12" fmla="*/ 1865626596 w 922"/>
                <a:gd name="T13" fmla="*/ 2019622547 h 746"/>
                <a:gd name="T14" fmla="*/ 2020882620 w 922"/>
                <a:gd name="T15" fmla="*/ 2031572970 h 746"/>
                <a:gd name="T16" fmla="*/ 2147483647 w 922"/>
                <a:gd name="T17" fmla="*/ 2031572970 h 746"/>
                <a:gd name="T18" fmla="*/ 2147483647 w 922"/>
                <a:gd name="T19" fmla="*/ 1980784611 h 746"/>
                <a:gd name="T20" fmla="*/ 2147483647 w 922"/>
                <a:gd name="T21" fmla="*/ 1876216992 h 746"/>
                <a:gd name="T22" fmla="*/ 2147483647 w 922"/>
                <a:gd name="T23" fmla="*/ 1741775666 h 746"/>
                <a:gd name="T24" fmla="*/ 2147483647 w 922"/>
                <a:gd name="T25" fmla="*/ 1643183730 h 746"/>
                <a:gd name="T26" fmla="*/ 2102328631 w 922"/>
                <a:gd name="T27" fmla="*/ 1538618463 h 746"/>
                <a:gd name="T28" fmla="*/ 2015791376 w 922"/>
                <a:gd name="T29" fmla="*/ 1466914039 h 746"/>
                <a:gd name="T30" fmla="*/ 1908894355 w 922"/>
                <a:gd name="T31" fmla="*/ 1451976950 h 746"/>
                <a:gd name="T32" fmla="*/ 1781633660 w 922"/>
                <a:gd name="T33" fmla="*/ 1466914039 h 746"/>
                <a:gd name="T34" fmla="*/ 1664555888 w 922"/>
                <a:gd name="T35" fmla="*/ 1440026527 h 746"/>
                <a:gd name="T36" fmla="*/ 1537295628 w 922"/>
                <a:gd name="T37" fmla="*/ 1245831201 h 746"/>
                <a:gd name="T38" fmla="*/ 1354042103 w 922"/>
                <a:gd name="T39" fmla="*/ 1120351752 h 746"/>
                <a:gd name="T40" fmla="*/ 1203875586 w 922"/>
                <a:gd name="T41" fmla="*/ 1042675880 h 746"/>
                <a:gd name="T42" fmla="*/ 1180969330 w 922"/>
                <a:gd name="T43" fmla="*/ 964997890 h 746"/>
                <a:gd name="T44" fmla="*/ 1132610327 w 922"/>
                <a:gd name="T45" fmla="*/ 782752988 h 746"/>
                <a:gd name="T46" fmla="*/ 1076615325 w 922"/>
                <a:gd name="T47" fmla="*/ 627397480 h 746"/>
                <a:gd name="T48" fmla="*/ 1033347566 w 922"/>
                <a:gd name="T49" fmla="*/ 612458509 h 746"/>
                <a:gd name="T50" fmla="*/ 944265558 w 922"/>
                <a:gd name="T51" fmla="*/ 672210628 h 746"/>
                <a:gd name="T52" fmla="*/ 855185069 w 922"/>
                <a:gd name="T53" fmla="*/ 528807425 h 746"/>
                <a:gd name="T54" fmla="*/ 883180832 w 922"/>
                <a:gd name="T55" fmla="*/ 478017066 h 746"/>
                <a:gd name="T56" fmla="*/ 722835301 w 922"/>
                <a:gd name="T57" fmla="*/ 400339312 h 746"/>
                <a:gd name="T58" fmla="*/ 615936543 w 922"/>
                <a:gd name="T59" fmla="*/ 352537617 h 746"/>
                <a:gd name="T60" fmla="*/ 600664548 w 922"/>
                <a:gd name="T61" fmla="*/ 224071444 h 746"/>
                <a:gd name="T62" fmla="*/ 610845299 w 922"/>
                <a:gd name="T63" fmla="*/ 0 h 746"/>
                <a:gd name="T64" fmla="*/ 506493032 w 922"/>
                <a:gd name="T65" fmla="*/ 74689237 h 746"/>
                <a:gd name="T66" fmla="*/ 414866161 w 922"/>
                <a:gd name="T67" fmla="*/ 14938974 h 746"/>
                <a:gd name="T68" fmla="*/ 356326406 w 922"/>
                <a:gd name="T69" fmla="*/ 71702572 h 746"/>
                <a:gd name="T70" fmla="*/ 290152391 w 922"/>
                <a:gd name="T71" fmla="*/ 113529055 h 746"/>
                <a:gd name="T72" fmla="*/ 244338141 w 922"/>
                <a:gd name="T73" fmla="*/ 274859863 h 746"/>
                <a:gd name="T74" fmla="*/ 99262787 w 922"/>
                <a:gd name="T75" fmla="*/ 469055189 h 746"/>
                <a:gd name="T76" fmla="*/ 78901284 w 922"/>
                <a:gd name="T77" fmla="*/ 549719726 h 746"/>
                <a:gd name="T78" fmla="*/ 0 w 922"/>
                <a:gd name="T79" fmla="*/ 627397480 h 746"/>
                <a:gd name="T80" fmla="*/ 66175780 w 922"/>
                <a:gd name="T81" fmla="*/ 749888382 h 746"/>
                <a:gd name="T82" fmla="*/ 160347323 w 922"/>
                <a:gd name="T83" fmla="*/ 869394501 h 746"/>
                <a:gd name="T84" fmla="*/ 165436830 w 922"/>
                <a:gd name="T85" fmla="*/ 1069563392 h 746"/>
                <a:gd name="T86" fmla="*/ 139985820 w 922"/>
                <a:gd name="T87" fmla="*/ 1218943688 h 746"/>
                <a:gd name="T88" fmla="*/ 150166571 w 922"/>
                <a:gd name="T89" fmla="*/ 1466914039 h 746"/>
                <a:gd name="T90" fmla="*/ 183253579 w 922"/>
                <a:gd name="T91" fmla="*/ 1622271429 h 746"/>
                <a:gd name="T92" fmla="*/ 226521338 w 922"/>
                <a:gd name="T93" fmla="*/ 1771651725 h 746"/>
                <a:gd name="T94" fmla="*/ 394504658 w 922"/>
                <a:gd name="T95" fmla="*/ 1753726090 h 746"/>
                <a:gd name="T96" fmla="*/ 605755792 w 922"/>
                <a:gd name="T97" fmla="*/ 1699949183 h 746"/>
                <a:gd name="T98" fmla="*/ 761011816 w 922"/>
                <a:gd name="T99" fmla="*/ 1741775666 h 746"/>
                <a:gd name="T100" fmla="*/ 875546572 w 922"/>
                <a:gd name="T101" fmla="*/ 1798539238 h 746"/>
                <a:gd name="T102" fmla="*/ 939176051 w 922"/>
                <a:gd name="T103" fmla="*/ 2025597759 h 746"/>
                <a:gd name="T104" fmla="*/ 992624561 w 922"/>
                <a:gd name="T105" fmla="*/ 2112239271 h 746"/>
                <a:gd name="T106" fmla="*/ 1048619562 w 922"/>
                <a:gd name="T107" fmla="*/ 2147483647 h 74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22"/>
                <a:gd name="T163" fmla="*/ 0 h 746"/>
                <a:gd name="T164" fmla="*/ 922 w 922"/>
                <a:gd name="T165" fmla="*/ 746 h 74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22" h="746">
                  <a:moveTo>
                    <a:pt x="447" y="746"/>
                  </a:moveTo>
                  <a:lnTo>
                    <a:pt x="458" y="742"/>
                  </a:lnTo>
                  <a:lnTo>
                    <a:pt x="469" y="737"/>
                  </a:lnTo>
                  <a:lnTo>
                    <a:pt x="477" y="718"/>
                  </a:lnTo>
                  <a:lnTo>
                    <a:pt x="486" y="700"/>
                  </a:lnTo>
                  <a:lnTo>
                    <a:pt x="506" y="698"/>
                  </a:lnTo>
                  <a:lnTo>
                    <a:pt x="525" y="694"/>
                  </a:lnTo>
                  <a:lnTo>
                    <a:pt x="532" y="681"/>
                  </a:lnTo>
                  <a:lnTo>
                    <a:pt x="536" y="672"/>
                  </a:lnTo>
                  <a:lnTo>
                    <a:pt x="545" y="661"/>
                  </a:lnTo>
                  <a:lnTo>
                    <a:pt x="554" y="652"/>
                  </a:lnTo>
                  <a:lnTo>
                    <a:pt x="558" y="643"/>
                  </a:lnTo>
                  <a:lnTo>
                    <a:pt x="560" y="633"/>
                  </a:lnTo>
                  <a:lnTo>
                    <a:pt x="571" y="628"/>
                  </a:lnTo>
                  <a:lnTo>
                    <a:pt x="580" y="622"/>
                  </a:lnTo>
                  <a:lnTo>
                    <a:pt x="586" y="617"/>
                  </a:lnTo>
                  <a:lnTo>
                    <a:pt x="589" y="611"/>
                  </a:lnTo>
                  <a:lnTo>
                    <a:pt x="595" y="609"/>
                  </a:lnTo>
                  <a:lnTo>
                    <a:pt x="598" y="607"/>
                  </a:lnTo>
                  <a:lnTo>
                    <a:pt x="611" y="617"/>
                  </a:lnTo>
                  <a:lnTo>
                    <a:pt x="624" y="628"/>
                  </a:lnTo>
                  <a:lnTo>
                    <a:pt x="635" y="633"/>
                  </a:lnTo>
                  <a:lnTo>
                    <a:pt x="645" y="633"/>
                  </a:lnTo>
                  <a:lnTo>
                    <a:pt x="652" y="633"/>
                  </a:lnTo>
                  <a:lnTo>
                    <a:pt x="658" y="633"/>
                  </a:lnTo>
                  <a:lnTo>
                    <a:pt x="663" y="643"/>
                  </a:lnTo>
                  <a:lnTo>
                    <a:pt x="672" y="652"/>
                  </a:lnTo>
                  <a:lnTo>
                    <a:pt x="683" y="656"/>
                  </a:lnTo>
                  <a:lnTo>
                    <a:pt x="693" y="657"/>
                  </a:lnTo>
                  <a:lnTo>
                    <a:pt x="700" y="657"/>
                  </a:lnTo>
                  <a:lnTo>
                    <a:pt x="707" y="657"/>
                  </a:lnTo>
                  <a:lnTo>
                    <a:pt x="717" y="656"/>
                  </a:lnTo>
                  <a:lnTo>
                    <a:pt x="724" y="656"/>
                  </a:lnTo>
                  <a:lnTo>
                    <a:pt x="728" y="665"/>
                  </a:lnTo>
                  <a:lnTo>
                    <a:pt x="733" y="676"/>
                  </a:lnTo>
                  <a:lnTo>
                    <a:pt x="746" y="676"/>
                  </a:lnTo>
                  <a:lnTo>
                    <a:pt x="761" y="676"/>
                  </a:lnTo>
                  <a:lnTo>
                    <a:pt x="765" y="685"/>
                  </a:lnTo>
                  <a:lnTo>
                    <a:pt x="772" y="691"/>
                  </a:lnTo>
                  <a:lnTo>
                    <a:pt x="794" y="680"/>
                  </a:lnTo>
                  <a:lnTo>
                    <a:pt x="818" y="670"/>
                  </a:lnTo>
                  <a:lnTo>
                    <a:pt x="835" y="678"/>
                  </a:lnTo>
                  <a:lnTo>
                    <a:pt x="855" y="683"/>
                  </a:lnTo>
                  <a:lnTo>
                    <a:pt x="872" y="680"/>
                  </a:lnTo>
                  <a:lnTo>
                    <a:pt x="890" y="676"/>
                  </a:lnTo>
                  <a:lnTo>
                    <a:pt x="901" y="674"/>
                  </a:lnTo>
                  <a:lnTo>
                    <a:pt x="909" y="672"/>
                  </a:lnTo>
                  <a:lnTo>
                    <a:pt x="916" y="668"/>
                  </a:lnTo>
                  <a:lnTo>
                    <a:pt x="920" y="663"/>
                  </a:lnTo>
                  <a:lnTo>
                    <a:pt x="922" y="652"/>
                  </a:lnTo>
                  <a:lnTo>
                    <a:pt x="922" y="644"/>
                  </a:lnTo>
                  <a:lnTo>
                    <a:pt x="918" y="637"/>
                  </a:lnTo>
                  <a:lnTo>
                    <a:pt x="911" y="633"/>
                  </a:lnTo>
                  <a:lnTo>
                    <a:pt x="898" y="628"/>
                  </a:lnTo>
                  <a:lnTo>
                    <a:pt x="888" y="620"/>
                  </a:lnTo>
                  <a:lnTo>
                    <a:pt x="885" y="611"/>
                  </a:lnTo>
                  <a:lnTo>
                    <a:pt x="885" y="602"/>
                  </a:lnTo>
                  <a:lnTo>
                    <a:pt x="887" y="595"/>
                  </a:lnTo>
                  <a:lnTo>
                    <a:pt x="890" y="583"/>
                  </a:lnTo>
                  <a:lnTo>
                    <a:pt x="885" y="561"/>
                  </a:lnTo>
                  <a:lnTo>
                    <a:pt x="876" y="543"/>
                  </a:lnTo>
                  <a:lnTo>
                    <a:pt x="866" y="545"/>
                  </a:lnTo>
                  <a:lnTo>
                    <a:pt x="859" y="548"/>
                  </a:lnTo>
                  <a:lnTo>
                    <a:pt x="853" y="550"/>
                  </a:lnTo>
                  <a:lnTo>
                    <a:pt x="850" y="550"/>
                  </a:lnTo>
                  <a:lnTo>
                    <a:pt x="846" y="548"/>
                  </a:lnTo>
                  <a:lnTo>
                    <a:pt x="844" y="546"/>
                  </a:lnTo>
                  <a:lnTo>
                    <a:pt x="833" y="526"/>
                  </a:lnTo>
                  <a:lnTo>
                    <a:pt x="826" y="515"/>
                  </a:lnTo>
                  <a:lnTo>
                    <a:pt x="820" y="513"/>
                  </a:lnTo>
                  <a:lnTo>
                    <a:pt x="816" y="511"/>
                  </a:lnTo>
                  <a:lnTo>
                    <a:pt x="811" y="511"/>
                  </a:lnTo>
                  <a:lnTo>
                    <a:pt x="805" y="511"/>
                  </a:lnTo>
                  <a:lnTo>
                    <a:pt x="792" y="491"/>
                  </a:lnTo>
                  <a:lnTo>
                    <a:pt x="783" y="476"/>
                  </a:lnTo>
                  <a:lnTo>
                    <a:pt x="776" y="476"/>
                  </a:lnTo>
                  <a:lnTo>
                    <a:pt x="768" y="478"/>
                  </a:lnTo>
                  <a:lnTo>
                    <a:pt x="759" y="482"/>
                  </a:lnTo>
                  <a:lnTo>
                    <a:pt x="750" y="486"/>
                  </a:lnTo>
                  <a:lnTo>
                    <a:pt x="741" y="491"/>
                  </a:lnTo>
                  <a:lnTo>
                    <a:pt x="731" y="495"/>
                  </a:lnTo>
                  <a:lnTo>
                    <a:pt x="720" y="497"/>
                  </a:lnTo>
                  <a:lnTo>
                    <a:pt x="713" y="497"/>
                  </a:lnTo>
                  <a:lnTo>
                    <a:pt x="700" y="491"/>
                  </a:lnTo>
                  <a:lnTo>
                    <a:pt x="691" y="487"/>
                  </a:lnTo>
                  <a:lnTo>
                    <a:pt x="683" y="486"/>
                  </a:lnTo>
                  <a:lnTo>
                    <a:pt x="676" y="486"/>
                  </a:lnTo>
                  <a:lnTo>
                    <a:pt x="665" y="486"/>
                  </a:lnTo>
                  <a:lnTo>
                    <a:pt x="654" y="482"/>
                  </a:lnTo>
                  <a:lnTo>
                    <a:pt x="646" y="461"/>
                  </a:lnTo>
                  <a:lnTo>
                    <a:pt x="639" y="439"/>
                  </a:lnTo>
                  <a:lnTo>
                    <a:pt x="624" y="436"/>
                  </a:lnTo>
                  <a:lnTo>
                    <a:pt x="611" y="436"/>
                  </a:lnTo>
                  <a:lnTo>
                    <a:pt x="604" y="417"/>
                  </a:lnTo>
                  <a:lnTo>
                    <a:pt x="598" y="399"/>
                  </a:lnTo>
                  <a:lnTo>
                    <a:pt x="580" y="397"/>
                  </a:lnTo>
                  <a:lnTo>
                    <a:pt x="560" y="393"/>
                  </a:lnTo>
                  <a:lnTo>
                    <a:pt x="545" y="386"/>
                  </a:lnTo>
                  <a:lnTo>
                    <a:pt x="532" y="375"/>
                  </a:lnTo>
                  <a:lnTo>
                    <a:pt x="519" y="364"/>
                  </a:lnTo>
                  <a:lnTo>
                    <a:pt x="508" y="354"/>
                  </a:lnTo>
                  <a:lnTo>
                    <a:pt x="493" y="351"/>
                  </a:lnTo>
                  <a:lnTo>
                    <a:pt x="478" y="351"/>
                  </a:lnTo>
                  <a:lnTo>
                    <a:pt x="473" y="349"/>
                  </a:lnTo>
                  <a:lnTo>
                    <a:pt x="467" y="345"/>
                  </a:lnTo>
                  <a:lnTo>
                    <a:pt x="465" y="343"/>
                  </a:lnTo>
                  <a:lnTo>
                    <a:pt x="464" y="340"/>
                  </a:lnTo>
                  <a:lnTo>
                    <a:pt x="464" y="330"/>
                  </a:lnTo>
                  <a:lnTo>
                    <a:pt x="464" y="323"/>
                  </a:lnTo>
                  <a:lnTo>
                    <a:pt x="458" y="316"/>
                  </a:lnTo>
                  <a:lnTo>
                    <a:pt x="453" y="308"/>
                  </a:lnTo>
                  <a:lnTo>
                    <a:pt x="447" y="301"/>
                  </a:lnTo>
                  <a:lnTo>
                    <a:pt x="445" y="291"/>
                  </a:lnTo>
                  <a:lnTo>
                    <a:pt x="445" y="262"/>
                  </a:lnTo>
                  <a:lnTo>
                    <a:pt x="445" y="242"/>
                  </a:lnTo>
                  <a:lnTo>
                    <a:pt x="436" y="234"/>
                  </a:lnTo>
                  <a:lnTo>
                    <a:pt x="430" y="227"/>
                  </a:lnTo>
                  <a:lnTo>
                    <a:pt x="425" y="218"/>
                  </a:lnTo>
                  <a:lnTo>
                    <a:pt x="423" y="210"/>
                  </a:lnTo>
                  <a:lnTo>
                    <a:pt x="419" y="203"/>
                  </a:lnTo>
                  <a:lnTo>
                    <a:pt x="417" y="197"/>
                  </a:lnTo>
                  <a:lnTo>
                    <a:pt x="414" y="195"/>
                  </a:lnTo>
                  <a:lnTo>
                    <a:pt x="408" y="195"/>
                  </a:lnTo>
                  <a:lnTo>
                    <a:pt x="406" y="205"/>
                  </a:lnTo>
                  <a:lnTo>
                    <a:pt x="404" y="216"/>
                  </a:lnTo>
                  <a:lnTo>
                    <a:pt x="397" y="214"/>
                  </a:lnTo>
                  <a:lnTo>
                    <a:pt x="390" y="212"/>
                  </a:lnTo>
                  <a:lnTo>
                    <a:pt x="380" y="219"/>
                  </a:lnTo>
                  <a:lnTo>
                    <a:pt x="371" y="225"/>
                  </a:lnTo>
                  <a:lnTo>
                    <a:pt x="355" y="212"/>
                  </a:lnTo>
                  <a:lnTo>
                    <a:pt x="331" y="186"/>
                  </a:lnTo>
                  <a:lnTo>
                    <a:pt x="331" y="182"/>
                  </a:lnTo>
                  <a:lnTo>
                    <a:pt x="332" y="179"/>
                  </a:lnTo>
                  <a:lnTo>
                    <a:pt x="336" y="177"/>
                  </a:lnTo>
                  <a:lnTo>
                    <a:pt x="340" y="175"/>
                  </a:lnTo>
                  <a:lnTo>
                    <a:pt x="344" y="173"/>
                  </a:lnTo>
                  <a:lnTo>
                    <a:pt x="347" y="170"/>
                  </a:lnTo>
                  <a:lnTo>
                    <a:pt x="349" y="166"/>
                  </a:lnTo>
                  <a:lnTo>
                    <a:pt x="347" y="160"/>
                  </a:lnTo>
                  <a:lnTo>
                    <a:pt x="332" y="149"/>
                  </a:lnTo>
                  <a:lnTo>
                    <a:pt x="320" y="140"/>
                  </a:lnTo>
                  <a:lnTo>
                    <a:pt x="308" y="136"/>
                  </a:lnTo>
                  <a:lnTo>
                    <a:pt x="296" y="136"/>
                  </a:lnTo>
                  <a:lnTo>
                    <a:pt x="284" y="134"/>
                  </a:lnTo>
                  <a:lnTo>
                    <a:pt x="273" y="134"/>
                  </a:lnTo>
                  <a:lnTo>
                    <a:pt x="260" y="133"/>
                  </a:lnTo>
                  <a:lnTo>
                    <a:pt x="249" y="129"/>
                  </a:lnTo>
                  <a:lnTo>
                    <a:pt x="246" y="125"/>
                  </a:lnTo>
                  <a:lnTo>
                    <a:pt x="242" y="118"/>
                  </a:lnTo>
                  <a:lnTo>
                    <a:pt x="240" y="112"/>
                  </a:lnTo>
                  <a:lnTo>
                    <a:pt x="238" y="105"/>
                  </a:lnTo>
                  <a:lnTo>
                    <a:pt x="227" y="101"/>
                  </a:lnTo>
                  <a:lnTo>
                    <a:pt x="222" y="96"/>
                  </a:lnTo>
                  <a:lnTo>
                    <a:pt x="236" y="75"/>
                  </a:lnTo>
                  <a:lnTo>
                    <a:pt x="260" y="42"/>
                  </a:lnTo>
                  <a:lnTo>
                    <a:pt x="259" y="20"/>
                  </a:lnTo>
                  <a:lnTo>
                    <a:pt x="255" y="0"/>
                  </a:lnTo>
                  <a:lnTo>
                    <a:pt x="247" y="0"/>
                  </a:lnTo>
                  <a:lnTo>
                    <a:pt x="240" y="0"/>
                  </a:lnTo>
                  <a:lnTo>
                    <a:pt x="231" y="5"/>
                  </a:lnTo>
                  <a:lnTo>
                    <a:pt x="222" y="9"/>
                  </a:lnTo>
                  <a:lnTo>
                    <a:pt x="214" y="14"/>
                  </a:lnTo>
                  <a:lnTo>
                    <a:pt x="207" y="20"/>
                  </a:lnTo>
                  <a:lnTo>
                    <a:pt x="199" y="25"/>
                  </a:lnTo>
                  <a:lnTo>
                    <a:pt x="192" y="31"/>
                  </a:lnTo>
                  <a:lnTo>
                    <a:pt x="183" y="35"/>
                  </a:lnTo>
                  <a:lnTo>
                    <a:pt x="172" y="38"/>
                  </a:lnTo>
                  <a:lnTo>
                    <a:pt x="168" y="18"/>
                  </a:lnTo>
                  <a:lnTo>
                    <a:pt x="163" y="5"/>
                  </a:lnTo>
                  <a:lnTo>
                    <a:pt x="157" y="5"/>
                  </a:lnTo>
                  <a:lnTo>
                    <a:pt x="151" y="9"/>
                  </a:lnTo>
                  <a:lnTo>
                    <a:pt x="146" y="14"/>
                  </a:lnTo>
                  <a:lnTo>
                    <a:pt x="140" y="20"/>
                  </a:lnTo>
                  <a:lnTo>
                    <a:pt x="140" y="24"/>
                  </a:lnTo>
                  <a:lnTo>
                    <a:pt x="138" y="27"/>
                  </a:lnTo>
                  <a:lnTo>
                    <a:pt x="137" y="31"/>
                  </a:lnTo>
                  <a:lnTo>
                    <a:pt x="133" y="33"/>
                  </a:lnTo>
                  <a:lnTo>
                    <a:pt x="126" y="35"/>
                  </a:lnTo>
                  <a:lnTo>
                    <a:pt x="114" y="38"/>
                  </a:lnTo>
                  <a:lnTo>
                    <a:pt x="114" y="48"/>
                  </a:lnTo>
                  <a:lnTo>
                    <a:pt x="113" y="61"/>
                  </a:lnTo>
                  <a:lnTo>
                    <a:pt x="111" y="70"/>
                  </a:lnTo>
                  <a:lnTo>
                    <a:pt x="105" y="81"/>
                  </a:lnTo>
                  <a:lnTo>
                    <a:pt x="96" y="92"/>
                  </a:lnTo>
                  <a:lnTo>
                    <a:pt x="85" y="103"/>
                  </a:lnTo>
                  <a:lnTo>
                    <a:pt x="72" y="112"/>
                  </a:lnTo>
                  <a:lnTo>
                    <a:pt x="59" y="123"/>
                  </a:lnTo>
                  <a:lnTo>
                    <a:pt x="48" y="144"/>
                  </a:lnTo>
                  <a:lnTo>
                    <a:pt x="39" y="157"/>
                  </a:lnTo>
                  <a:lnTo>
                    <a:pt x="35" y="162"/>
                  </a:lnTo>
                  <a:lnTo>
                    <a:pt x="31" y="168"/>
                  </a:lnTo>
                  <a:lnTo>
                    <a:pt x="31" y="173"/>
                  </a:lnTo>
                  <a:lnTo>
                    <a:pt x="31" y="179"/>
                  </a:lnTo>
                  <a:lnTo>
                    <a:pt x="31" y="184"/>
                  </a:lnTo>
                  <a:lnTo>
                    <a:pt x="28" y="190"/>
                  </a:lnTo>
                  <a:lnTo>
                    <a:pt x="26" y="194"/>
                  </a:lnTo>
                  <a:lnTo>
                    <a:pt x="20" y="199"/>
                  </a:lnTo>
                  <a:lnTo>
                    <a:pt x="11" y="205"/>
                  </a:lnTo>
                  <a:lnTo>
                    <a:pt x="0" y="210"/>
                  </a:lnTo>
                  <a:lnTo>
                    <a:pt x="5" y="221"/>
                  </a:lnTo>
                  <a:lnTo>
                    <a:pt x="9" y="234"/>
                  </a:lnTo>
                  <a:lnTo>
                    <a:pt x="13" y="240"/>
                  </a:lnTo>
                  <a:lnTo>
                    <a:pt x="18" y="245"/>
                  </a:lnTo>
                  <a:lnTo>
                    <a:pt x="26" y="251"/>
                  </a:lnTo>
                  <a:lnTo>
                    <a:pt x="37" y="256"/>
                  </a:lnTo>
                  <a:lnTo>
                    <a:pt x="42" y="264"/>
                  </a:lnTo>
                  <a:lnTo>
                    <a:pt x="54" y="279"/>
                  </a:lnTo>
                  <a:lnTo>
                    <a:pt x="59" y="284"/>
                  </a:lnTo>
                  <a:lnTo>
                    <a:pt x="63" y="291"/>
                  </a:lnTo>
                  <a:lnTo>
                    <a:pt x="66" y="301"/>
                  </a:lnTo>
                  <a:lnTo>
                    <a:pt x="70" y="312"/>
                  </a:lnTo>
                  <a:lnTo>
                    <a:pt x="74" y="332"/>
                  </a:lnTo>
                  <a:lnTo>
                    <a:pt x="76" y="347"/>
                  </a:lnTo>
                  <a:lnTo>
                    <a:pt x="65" y="358"/>
                  </a:lnTo>
                  <a:lnTo>
                    <a:pt x="55" y="369"/>
                  </a:lnTo>
                  <a:lnTo>
                    <a:pt x="57" y="375"/>
                  </a:lnTo>
                  <a:lnTo>
                    <a:pt x="59" y="382"/>
                  </a:lnTo>
                  <a:lnTo>
                    <a:pt x="57" y="395"/>
                  </a:lnTo>
                  <a:lnTo>
                    <a:pt x="55" y="408"/>
                  </a:lnTo>
                  <a:lnTo>
                    <a:pt x="59" y="421"/>
                  </a:lnTo>
                  <a:lnTo>
                    <a:pt x="63" y="432"/>
                  </a:lnTo>
                  <a:lnTo>
                    <a:pt x="54" y="454"/>
                  </a:lnTo>
                  <a:lnTo>
                    <a:pt x="44" y="476"/>
                  </a:lnTo>
                  <a:lnTo>
                    <a:pt x="59" y="491"/>
                  </a:lnTo>
                  <a:lnTo>
                    <a:pt x="74" y="506"/>
                  </a:lnTo>
                  <a:lnTo>
                    <a:pt x="76" y="515"/>
                  </a:lnTo>
                  <a:lnTo>
                    <a:pt x="76" y="524"/>
                  </a:lnTo>
                  <a:lnTo>
                    <a:pt x="74" y="534"/>
                  </a:lnTo>
                  <a:lnTo>
                    <a:pt x="72" y="543"/>
                  </a:lnTo>
                  <a:lnTo>
                    <a:pt x="70" y="554"/>
                  </a:lnTo>
                  <a:lnTo>
                    <a:pt x="72" y="563"/>
                  </a:lnTo>
                  <a:lnTo>
                    <a:pt x="74" y="574"/>
                  </a:lnTo>
                  <a:lnTo>
                    <a:pt x="79" y="587"/>
                  </a:lnTo>
                  <a:lnTo>
                    <a:pt x="89" y="593"/>
                  </a:lnTo>
                  <a:lnTo>
                    <a:pt x="98" y="595"/>
                  </a:lnTo>
                  <a:lnTo>
                    <a:pt x="107" y="596"/>
                  </a:lnTo>
                  <a:lnTo>
                    <a:pt x="116" y="595"/>
                  </a:lnTo>
                  <a:lnTo>
                    <a:pt x="135" y="591"/>
                  </a:lnTo>
                  <a:lnTo>
                    <a:pt x="155" y="587"/>
                  </a:lnTo>
                  <a:lnTo>
                    <a:pt x="168" y="585"/>
                  </a:lnTo>
                  <a:lnTo>
                    <a:pt x="183" y="585"/>
                  </a:lnTo>
                  <a:lnTo>
                    <a:pt x="198" y="587"/>
                  </a:lnTo>
                  <a:lnTo>
                    <a:pt x="211" y="585"/>
                  </a:lnTo>
                  <a:lnTo>
                    <a:pt x="238" y="569"/>
                  </a:lnTo>
                  <a:lnTo>
                    <a:pt x="255" y="558"/>
                  </a:lnTo>
                  <a:lnTo>
                    <a:pt x="264" y="572"/>
                  </a:lnTo>
                  <a:lnTo>
                    <a:pt x="271" y="587"/>
                  </a:lnTo>
                  <a:lnTo>
                    <a:pt x="284" y="587"/>
                  </a:lnTo>
                  <a:lnTo>
                    <a:pt x="299" y="583"/>
                  </a:lnTo>
                  <a:lnTo>
                    <a:pt x="308" y="583"/>
                  </a:lnTo>
                  <a:lnTo>
                    <a:pt x="318" y="583"/>
                  </a:lnTo>
                  <a:lnTo>
                    <a:pt x="327" y="587"/>
                  </a:lnTo>
                  <a:lnTo>
                    <a:pt x="336" y="593"/>
                  </a:lnTo>
                  <a:lnTo>
                    <a:pt x="344" y="602"/>
                  </a:lnTo>
                  <a:lnTo>
                    <a:pt x="349" y="613"/>
                  </a:lnTo>
                  <a:lnTo>
                    <a:pt x="353" y="630"/>
                  </a:lnTo>
                  <a:lnTo>
                    <a:pt x="353" y="654"/>
                  </a:lnTo>
                  <a:lnTo>
                    <a:pt x="362" y="667"/>
                  </a:lnTo>
                  <a:lnTo>
                    <a:pt x="369" y="678"/>
                  </a:lnTo>
                  <a:lnTo>
                    <a:pt x="366" y="685"/>
                  </a:lnTo>
                  <a:lnTo>
                    <a:pt x="364" y="698"/>
                  </a:lnTo>
                  <a:lnTo>
                    <a:pt x="371" y="704"/>
                  </a:lnTo>
                  <a:lnTo>
                    <a:pt x="380" y="705"/>
                  </a:lnTo>
                  <a:lnTo>
                    <a:pt x="390" y="707"/>
                  </a:lnTo>
                  <a:lnTo>
                    <a:pt x="395" y="707"/>
                  </a:lnTo>
                  <a:lnTo>
                    <a:pt x="403" y="713"/>
                  </a:lnTo>
                  <a:lnTo>
                    <a:pt x="406" y="716"/>
                  </a:lnTo>
                  <a:lnTo>
                    <a:pt x="410" y="722"/>
                  </a:lnTo>
                  <a:lnTo>
                    <a:pt x="412" y="728"/>
                  </a:lnTo>
                  <a:lnTo>
                    <a:pt x="417" y="733"/>
                  </a:lnTo>
                  <a:lnTo>
                    <a:pt x="423" y="737"/>
                  </a:lnTo>
                  <a:lnTo>
                    <a:pt x="432" y="742"/>
                  </a:lnTo>
                  <a:lnTo>
                    <a:pt x="447" y="746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5" name="Freeform 38"/>
            <p:cNvSpPr>
              <a:spLocks/>
            </p:cNvSpPr>
            <p:nvPr/>
          </p:nvSpPr>
          <p:spPr bwMode="auto">
            <a:xfrm>
              <a:off x="3835503" y="4040268"/>
              <a:ext cx="861936" cy="701969"/>
            </a:xfrm>
            <a:custGeom>
              <a:avLst/>
              <a:gdLst>
                <a:gd name="T0" fmla="*/ 337436697 w 497"/>
                <a:gd name="T1" fmla="*/ 1015785038 h 373"/>
                <a:gd name="T2" fmla="*/ 385642667 w 497"/>
                <a:gd name="T3" fmla="*/ 1069561868 h 373"/>
                <a:gd name="T4" fmla="*/ 431311389 w 497"/>
                <a:gd name="T5" fmla="*/ 1108399749 h 373"/>
                <a:gd name="T6" fmla="*/ 509960971 w 497"/>
                <a:gd name="T7" fmla="*/ 1081512275 h 373"/>
                <a:gd name="T8" fmla="*/ 535333447 w 497"/>
                <a:gd name="T9" fmla="*/ 970969837 h 373"/>
                <a:gd name="T10" fmla="*/ 568315931 w 497"/>
                <a:gd name="T11" fmla="*/ 953044227 h 373"/>
                <a:gd name="T12" fmla="*/ 570853179 w 497"/>
                <a:gd name="T13" fmla="*/ 932131956 h 373"/>
                <a:gd name="T14" fmla="*/ 608910159 w 497"/>
                <a:gd name="T15" fmla="*/ 905242600 h 373"/>
                <a:gd name="T16" fmla="*/ 636818148 w 497"/>
                <a:gd name="T17" fmla="*/ 860429516 h 373"/>
                <a:gd name="T18" fmla="*/ 662188890 w 497"/>
                <a:gd name="T19" fmla="*/ 842503906 h 373"/>
                <a:gd name="T20" fmla="*/ 702783117 w 497"/>
                <a:gd name="T21" fmla="*/ 842503906 h 373"/>
                <a:gd name="T22" fmla="*/ 723079364 w 497"/>
                <a:gd name="T23" fmla="*/ 821589753 h 373"/>
                <a:gd name="T24" fmla="*/ 725616611 w 497"/>
                <a:gd name="T25" fmla="*/ 737936907 h 373"/>
                <a:gd name="T26" fmla="*/ 692634127 w 497"/>
                <a:gd name="T27" fmla="*/ 561669349 h 373"/>
                <a:gd name="T28" fmla="*/ 735765602 w 497"/>
                <a:gd name="T29" fmla="*/ 439176622 h 373"/>
                <a:gd name="T30" fmla="*/ 783971572 w 497"/>
                <a:gd name="T31" fmla="*/ 397350199 h 373"/>
                <a:gd name="T32" fmla="*/ 814416809 w 497"/>
                <a:gd name="T33" fmla="*/ 400338741 h 373"/>
                <a:gd name="T34" fmla="*/ 819491304 w 497"/>
                <a:gd name="T35" fmla="*/ 528804790 h 373"/>
                <a:gd name="T36" fmla="*/ 951421459 w 497"/>
                <a:gd name="T37" fmla="*/ 600507230 h 373"/>
                <a:gd name="T38" fmla="*/ 1063055151 w 497"/>
                <a:gd name="T39" fmla="*/ 600507230 h 373"/>
                <a:gd name="T40" fmla="*/ 1184836098 w 497"/>
                <a:gd name="T41" fmla="*/ 606482433 h 373"/>
                <a:gd name="T42" fmla="*/ 1260950058 w 497"/>
                <a:gd name="T43" fmla="*/ 561669349 h 373"/>
                <a:gd name="T44" fmla="*/ 1200059584 w 497"/>
                <a:gd name="T45" fmla="*/ 534779993 h 373"/>
                <a:gd name="T46" fmla="*/ 1167077099 w 497"/>
                <a:gd name="T47" fmla="*/ 489966791 h 373"/>
                <a:gd name="T48" fmla="*/ 1129020120 w 497"/>
                <a:gd name="T49" fmla="*/ 445151825 h 373"/>
                <a:gd name="T50" fmla="*/ 1068129646 w 497"/>
                <a:gd name="T51" fmla="*/ 436189961 h 373"/>
                <a:gd name="T52" fmla="*/ 1063055151 w 497"/>
                <a:gd name="T53" fmla="*/ 358512318 h 373"/>
                <a:gd name="T54" fmla="*/ 1022460923 w 497"/>
                <a:gd name="T55" fmla="*/ 215107379 h 373"/>
                <a:gd name="T56" fmla="*/ 979329448 w 497"/>
                <a:gd name="T57" fmla="*/ 104565147 h 373"/>
                <a:gd name="T58" fmla="*/ 908289767 w 497"/>
                <a:gd name="T59" fmla="*/ 74689130 h 373"/>
                <a:gd name="T60" fmla="*/ 814416809 w 497"/>
                <a:gd name="T61" fmla="*/ 86639537 h 373"/>
                <a:gd name="T62" fmla="*/ 730691106 w 497"/>
                <a:gd name="T63" fmla="*/ 32862692 h 373"/>
                <a:gd name="T64" fmla="*/ 591149425 w 497"/>
                <a:gd name="T65" fmla="*/ 80664334 h 373"/>
                <a:gd name="T66" fmla="*/ 469368478 w 497"/>
                <a:gd name="T67" fmla="*/ 98589944 h 373"/>
                <a:gd name="T68" fmla="*/ 375493676 w 497"/>
                <a:gd name="T69" fmla="*/ 110540350 h 373"/>
                <a:gd name="T70" fmla="*/ 327289441 w 497"/>
                <a:gd name="T71" fmla="*/ 86639537 h 373"/>
                <a:gd name="T72" fmla="*/ 304454212 w 497"/>
                <a:gd name="T73" fmla="*/ 125479329 h 373"/>
                <a:gd name="T74" fmla="*/ 299379717 w 497"/>
                <a:gd name="T75" fmla="*/ 191206566 h 373"/>
                <a:gd name="T76" fmla="*/ 294306956 w 497"/>
                <a:gd name="T77" fmla="*/ 215107379 h 373"/>
                <a:gd name="T78" fmla="*/ 187747705 w 497"/>
                <a:gd name="T79" fmla="*/ 241994853 h 373"/>
                <a:gd name="T80" fmla="*/ 126855497 w 497"/>
                <a:gd name="T81" fmla="*/ 224069243 h 373"/>
                <a:gd name="T82" fmla="*/ 78651234 w 497"/>
                <a:gd name="T83" fmla="*/ 319672555 h 373"/>
                <a:gd name="T84" fmla="*/ 17759006 w 497"/>
                <a:gd name="T85" fmla="*/ 436189961 h 373"/>
                <a:gd name="T86" fmla="*/ 0 w 497"/>
                <a:gd name="T87" fmla="*/ 483991588 h 373"/>
                <a:gd name="T88" fmla="*/ 17759006 w 497"/>
                <a:gd name="T89" fmla="*/ 540755196 h 373"/>
                <a:gd name="T90" fmla="*/ 88798490 w 497"/>
                <a:gd name="T91" fmla="*/ 633371789 h 373"/>
                <a:gd name="T92" fmla="*/ 154765221 w 497"/>
                <a:gd name="T93" fmla="*/ 705074229 h 373"/>
                <a:gd name="T94" fmla="*/ 230877500 w 497"/>
                <a:gd name="T95" fmla="*/ 836528703 h 373"/>
                <a:gd name="T96" fmla="*/ 291769708 w 497"/>
                <a:gd name="T97" fmla="*/ 926156753 h 373"/>
                <a:gd name="T98" fmla="*/ 294306956 w 497"/>
                <a:gd name="T99" fmla="*/ 953044227 h 373"/>
                <a:gd name="T100" fmla="*/ 291769708 w 497"/>
                <a:gd name="T101" fmla="*/ 1003834632 h 37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7"/>
                <a:gd name="T154" fmla="*/ 0 h 373"/>
                <a:gd name="T155" fmla="*/ 497 w 497"/>
                <a:gd name="T156" fmla="*/ 373 h 37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7" h="373">
                  <a:moveTo>
                    <a:pt x="115" y="336"/>
                  </a:moveTo>
                  <a:lnTo>
                    <a:pt x="124" y="338"/>
                  </a:lnTo>
                  <a:lnTo>
                    <a:pt x="133" y="340"/>
                  </a:lnTo>
                  <a:lnTo>
                    <a:pt x="140" y="345"/>
                  </a:lnTo>
                  <a:lnTo>
                    <a:pt x="146" y="349"/>
                  </a:lnTo>
                  <a:lnTo>
                    <a:pt x="152" y="358"/>
                  </a:lnTo>
                  <a:lnTo>
                    <a:pt x="157" y="364"/>
                  </a:lnTo>
                  <a:lnTo>
                    <a:pt x="164" y="367"/>
                  </a:lnTo>
                  <a:lnTo>
                    <a:pt x="170" y="371"/>
                  </a:lnTo>
                  <a:lnTo>
                    <a:pt x="183" y="373"/>
                  </a:lnTo>
                  <a:lnTo>
                    <a:pt x="198" y="371"/>
                  </a:lnTo>
                  <a:lnTo>
                    <a:pt x="201" y="362"/>
                  </a:lnTo>
                  <a:lnTo>
                    <a:pt x="205" y="353"/>
                  </a:lnTo>
                  <a:lnTo>
                    <a:pt x="207" y="340"/>
                  </a:lnTo>
                  <a:lnTo>
                    <a:pt x="211" y="325"/>
                  </a:lnTo>
                  <a:lnTo>
                    <a:pt x="216" y="323"/>
                  </a:lnTo>
                  <a:lnTo>
                    <a:pt x="222" y="319"/>
                  </a:lnTo>
                  <a:lnTo>
                    <a:pt x="224" y="319"/>
                  </a:lnTo>
                  <a:lnTo>
                    <a:pt x="225" y="317"/>
                  </a:lnTo>
                  <a:lnTo>
                    <a:pt x="227" y="314"/>
                  </a:lnTo>
                  <a:lnTo>
                    <a:pt x="225" y="312"/>
                  </a:lnTo>
                  <a:lnTo>
                    <a:pt x="233" y="314"/>
                  </a:lnTo>
                  <a:lnTo>
                    <a:pt x="240" y="314"/>
                  </a:lnTo>
                  <a:lnTo>
                    <a:pt x="240" y="303"/>
                  </a:lnTo>
                  <a:lnTo>
                    <a:pt x="242" y="292"/>
                  </a:lnTo>
                  <a:lnTo>
                    <a:pt x="246" y="290"/>
                  </a:lnTo>
                  <a:lnTo>
                    <a:pt x="251" y="288"/>
                  </a:lnTo>
                  <a:lnTo>
                    <a:pt x="255" y="284"/>
                  </a:lnTo>
                  <a:lnTo>
                    <a:pt x="255" y="277"/>
                  </a:lnTo>
                  <a:lnTo>
                    <a:pt x="261" y="282"/>
                  </a:lnTo>
                  <a:lnTo>
                    <a:pt x="266" y="284"/>
                  </a:lnTo>
                  <a:lnTo>
                    <a:pt x="272" y="284"/>
                  </a:lnTo>
                  <a:lnTo>
                    <a:pt x="277" y="282"/>
                  </a:lnTo>
                  <a:lnTo>
                    <a:pt x="279" y="280"/>
                  </a:lnTo>
                  <a:lnTo>
                    <a:pt x="283" y="279"/>
                  </a:lnTo>
                  <a:lnTo>
                    <a:pt x="285" y="275"/>
                  </a:lnTo>
                  <a:lnTo>
                    <a:pt x="286" y="269"/>
                  </a:lnTo>
                  <a:lnTo>
                    <a:pt x="286" y="260"/>
                  </a:lnTo>
                  <a:lnTo>
                    <a:pt x="286" y="247"/>
                  </a:lnTo>
                  <a:lnTo>
                    <a:pt x="281" y="231"/>
                  </a:lnTo>
                  <a:lnTo>
                    <a:pt x="275" y="210"/>
                  </a:lnTo>
                  <a:lnTo>
                    <a:pt x="273" y="188"/>
                  </a:lnTo>
                  <a:lnTo>
                    <a:pt x="275" y="168"/>
                  </a:lnTo>
                  <a:lnTo>
                    <a:pt x="283" y="157"/>
                  </a:lnTo>
                  <a:lnTo>
                    <a:pt x="290" y="147"/>
                  </a:lnTo>
                  <a:lnTo>
                    <a:pt x="296" y="140"/>
                  </a:lnTo>
                  <a:lnTo>
                    <a:pt x="303" y="136"/>
                  </a:lnTo>
                  <a:lnTo>
                    <a:pt x="309" y="133"/>
                  </a:lnTo>
                  <a:lnTo>
                    <a:pt x="314" y="131"/>
                  </a:lnTo>
                  <a:lnTo>
                    <a:pt x="318" y="133"/>
                  </a:lnTo>
                  <a:lnTo>
                    <a:pt x="321" y="134"/>
                  </a:lnTo>
                  <a:lnTo>
                    <a:pt x="314" y="155"/>
                  </a:lnTo>
                  <a:lnTo>
                    <a:pt x="309" y="175"/>
                  </a:lnTo>
                  <a:lnTo>
                    <a:pt x="323" y="177"/>
                  </a:lnTo>
                  <a:lnTo>
                    <a:pt x="338" y="177"/>
                  </a:lnTo>
                  <a:lnTo>
                    <a:pt x="357" y="190"/>
                  </a:lnTo>
                  <a:lnTo>
                    <a:pt x="375" y="201"/>
                  </a:lnTo>
                  <a:lnTo>
                    <a:pt x="390" y="197"/>
                  </a:lnTo>
                  <a:lnTo>
                    <a:pt x="405" y="192"/>
                  </a:lnTo>
                  <a:lnTo>
                    <a:pt x="419" y="201"/>
                  </a:lnTo>
                  <a:lnTo>
                    <a:pt x="438" y="210"/>
                  </a:lnTo>
                  <a:lnTo>
                    <a:pt x="453" y="208"/>
                  </a:lnTo>
                  <a:lnTo>
                    <a:pt x="467" y="203"/>
                  </a:lnTo>
                  <a:lnTo>
                    <a:pt x="482" y="197"/>
                  </a:lnTo>
                  <a:lnTo>
                    <a:pt x="497" y="188"/>
                  </a:lnTo>
                  <a:lnTo>
                    <a:pt x="482" y="184"/>
                  </a:lnTo>
                  <a:lnTo>
                    <a:pt x="473" y="179"/>
                  </a:lnTo>
                  <a:lnTo>
                    <a:pt x="467" y="175"/>
                  </a:lnTo>
                  <a:lnTo>
                    <a:pt x="462" y="170"/>
                  </a:lnTo>
                  <a:lnTo>
                    <a:pt x="460" y="164"/>
                  </a:lnTo>
                  <a:lnTo>
                    <a:pt x="456" y="158"/>
                  </a:lnTo>
                  <a:lnTo>
                    <a:pt x="453" y="155"/>
                  </a:lnTo>
                  <a:lnTo>
                    <a:pt x="445" y="149"/>
                  </a:lnTo>
                  <a:lnTo>
                    <a:pt x="440" y="149"/>
                  </a:lnTo>
                  <a:lnTo>
                    <a:pt x="430" y="147"/>
                  </a:lnTo>
                  <a:lnTo>
                    <a:pt x="421" y="146"/>
                  </a:lnTo>
                  <a:lnTo>
                    <a:pt x="414" y="140"/>
                  </a:lnTo>
                  <a:lnTo>
                    <a:pt x="416" y="127"/>
                  </a:lnTo>
                  <a:lnTo>
                    <a:pt x="419" y="120"/>
                  </a:lnTo>
                  <a:lnTo>
                    <a:pt x="412" y="109"/>
                  </a:lnTo>
                  <a:lnTo>
                    <a:pt x="403" y="96"/>
                  </a:lnTo>
                  <a:lnTo>
                    <a:pt x="403" y="72"/>
                  </a:lnTo>
                  <a:lnTo>
                    <a:pt x="399" y="55"/>
                  </a:lnTo>
                  <a:lnTo>
                    <a:pt x="394" y="44"/>
                  </a:lnTo>
                  <a:lnTo>
                    <a:pt x="386" y="35"/>
                  </a:lnTo>
                  <a:lnTo>
                    <a:pt x="377" y="29"/>
                  </a:lnTo>
                  <a:lnTo>
                    <a:pt x="368" y="25"/>
                  </a:lnTo>
                  <a:lnTo>
                    <a:pt x="358" y="25"/>
                  </a:lnTo>
                  <a:lnTo>
                    <a:pt x="349" y="25"/>
                  </a:lnTo>
                  <a:lnTo>
                    <a:pt x="334" y="29"/>
                  </a:lnTo>
                  <a:lnTo>
                    <a:pt x="321" y="29"/>
                  </a:lnTo>
                  <a:lnTo>
                    <a:pt x="314" y="14"/>
                  </a:lnTo>
                  <a:lnTo>
                    <a:pt x="305" y="0"/>
                  </a:lnTo>
                  <a:lnTo>
                    <a:pt x="288" y="11"/>
                  </a:lnTo>
                  <a:lnTo>
                    <a:pt x="261" y="27"/>
                  </a:lnTo>
                  <a:lnTo>
                    <a:pt x="248" y="29"/>
                  </a:lnTo>
                  <a:lnTo>
                    <a:pt x="233" y="27"/>
                  </a:lnTo>
                  <a:lnTo>
                    <a:pt x="218" y="27"/>
                  </a:lnTo>
                  <a:lnTo>
                    <a:pt x="205" y="29"/>
                  </a:lnTo>
                  <a:lnTo>
                    <a:pt x="185" y="33"/>
                  </a:lnTo>
                  <a:lnTo>
                    <a:pt x="166" y="37"/>
                  </a:lnTo>
                  <a:lnTo>
                    <a:pt x="157" y="38"/>
                  </a:lnTo>
                  <a:lnTo>
                    <a:pt x="148" y="37"/>
                  </a:lnTo>
                  <a:lnTo>
                    <a:pt x="139" y="35"/>
                  </a:lnTo>
                  <a:lnTo>
                    <a:pt x="129" y="29"/>
                  </a:lnTo>
                  <a:lnTo>
                    <a:pt x="124" y="35"/>
                  </a:lnTo>
                  <a:lnTo>
                    <a:pt x="120" y="42"/>
                  </a:lnTo>
                  <a:lnTo>
                    <a:pt x="118" y="51"/>
                  </a:lnTo>
                  <a:lnTo>
                    <a:pt x="118" y="61"/>
                  </a:lnTo>
                  <a:lnTo>
                    <a:pt x="118" y="64"/>
                  </a:lnTo>
                  <a:lnTo>
                    <a:pt x="118" y="68"/>
                  </a:lnTo>
                  <a:lnTo>
                    <a:pt x="118" y="72"/>
                  </a:lnTo>
                  <a:lnTo>
                    <a:pt x="116" y="72"/>
                  </a:lnTo>
                  <a:lnTo>
                    <a:pt x="100" y="77"/>
                  </a:lnTo>
                  <a:lnTo>
                    <a:pt x="83" y="83"/>
                  </a:lnTo>
                  <a:lnTo>
                    <a:pt x="74" y="81"/>
                  </a:lnTo>
                  <a:lnTo>
                    <a:pt x="63" y="75"/>
                  </a:lnTo>
                  <a:lnTo>
                    <a:pt x="57" y="75"/>
                  </a:lnTo>
                  <a:lnTo>
                    <a:pt x="50" y="75"/>
                  </a:lnTo>
                  <a:lnTo>
                    <a:pt x="43" y="79"/>
                  </a:lnTo>
                  <a:lnTo>
                    <a:pt x="35" y="86"/>
                  </a:lnTo>
                  <a:lnTo>
                    <a:pt x="31" y="107"/>
                  </a:lnTo>
                  <a:lnTo>
                    <a:pt x="26" y="125"/>
                  </a:lnTo>
                  <a:lnTo>
                    <a:pt x="17" y="136"/>
                  </a:lnTo>
                  <a:lnTo>
                    <a:pt x="7" y="146"/>
                  </a:lnTo>
                  <a:lnTo>
                    <a:pt x="4" y="151"/>
                  </a:lnTo>
                  <a:lnTo>
                    <a:pt x="2" y="157"/>
                  </a:lnTo>
                  <a:lnTo>
                    <a:pt x="0" y="162"/>
                  </a:lnTo>
                  <a:lnTo>
                    <a:pt x="0" y="166"/>
                  </a:lnTo>
                  <a:lnTo>
                    <a:pt x="2" y="173"/>
                  </a:lnTo>
                  <a:lnTo>
                    <a:pt x="7" y="181"/>
                  </a:lnTo>
                  <a:lnTo>
                    <a:pt x="15" y="190"/>
                  </a:lnTo>
                  <a:lnTo>
                    <a:pt x="26" y="201"/>
                  </a:lnTo>
                  <a:lnTo>
                    <a:pt x="35" y="212"/>
                  </a:lnTo>
                  <a:lnTo>
                    <a:pt x="44" y="225"/>
                  </a:lnTo>
                  <a:lnTo>
                    <a:pt x="52" y="231"/>
                  </a:lnTo>
                  <a:lnTo>
                    <a:pt x="61" y="236"/>
                  </a:lnTo>
                  <a:lnTo>
                    <a:pt x="68" y="253"/>
                  </a:lnTo>
                  <a:lnTo>
                    <a:pt x="76" y="271"/>
                  </a:lnTo>
                  <a:lnTo>
                    <a:pt x="91" y="280"/>
                  </a:lnTo>
                  <a:lnTo>
                    <a:pt x="104" y="288"/>
                  </a:lnTo>
                  <a:lnTo>
                    <a:pt x="109" y="303"/>
                  </a:lnTo>
                  <a:lnTo>
                    <a:pt x="115" y="310"/>
                  </a:lnTo>
                  <a:lnTo>
                    <a:pt x="116" y="312"/>
                  </a:lnTo>
                  <a:lnTo>
                    <a:pt x="116" y="316"/>
                  </a:lnTo>
                  <a:lnTo>
                    <a:pt x="116" y="319"/>
                  </a:lnTo>
                  <a:lnTo>
                    <a:pt x="116" y="323"/>
                  </a:lnTo>
                  <a:lnTo>
                    <a:pt x="116" y="330"/>
                  </a:lnTo>
                  <a:lnTo>
                    <a:pt x="115" y="336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6" name="Freeform 39"/>
            <p:cNvSpPr>
              <a:spLocks/>
            </p:cNvSpPr>
            <p:nvPr/>
          </p:nvSpPr>
          <p:spPr bwMode="auto">
            <a:xfrm>
              <a:off x="3521216" y="4234109"/>
              <a:ext cx="515656" cy="455434"/>
            </a:xfrm>
            <a:custGeom>
              <a:avLst/>
              <a:gdLst>
                <a:gd name="T0" fmla="*/ 111883443 w 297"/>
                <a:gd name="T1" fmla="*/ 585571530 h 242"/>
                <a:gd name="T2" fmla="*/ 216137959 w 297"/>
                <a:gd name="T3" fmla="*/ 630386601 h 242"/>
                <a:gd name="T4" fmla="*/ 292422082 w 297"/>
                <a:gd name="T5" fmla="*/ 651298920 h 242"/>
                <a:gd name="T6" fmla="*/ 333106803 w 297"/>
                <a:gd name="T7" fmla="*/ 636361818 h 242"/>
                <a:gd name="T8" fmla="*/ 376333342 w 297"/>
                <a:gd name="T9" fmla="*/ 639348486 h 242"/>
                <a:gd name="T10" fmla="*/ 455161074 w 297"/>
                <a:gd name="T11" fmla="*/ 678188339 h 242"/>
                <a:gd name="T12" fmla="*/ 582300609 w 297"/>
                <a:gd name="T13" fmla="*/ 717026311 h 242"/>
                <a:gd name="T14" fmla="*/ 633156076 w 297"/>
                <a:gd name="T15" fmla="*/ 723001528 h 242"/>
                <a:gd name="T16" fmla="*/ 661126496 w 297"/>
                <a:gd name="T17" fmla="*/ 711051093 h 242"/>
                <a:gd name="T18" fmla="*/ 694184026 w 297"/>
                <a:gd name="T19" fmla="*/ 708064426 h 242"/>
                <a:gd name="T20" fmla="*/ 732325192 w 297"/>
                <a:gd name="T21" fmla="*/ 702089208 h 242"/>
                <a:gd name="T22" fmla="*/ 752666684 w 297"/>
                <a:gd name="T23" fmla="*/ 696113991 h 242"/>
                <a:gd name="T24" fmla="*/ 755210239 w 297"/>
                <a:gd name="T25" fmla="*/ 678188339 h 242"/>
                <a:gd name="T26" fmla="*/ 755210239 w 297"/>
                <a:gd name="T27" fmla="*/ 645323703 h 242"/>
                <a:gd name="T28" fmla="*/ 755210239 w 297"/>
                <a:gd name="T29" fmla="*/ 624411384 h 242"/>
                <a:gd name="T30" fmla="*/ 737410565 w 297"/>
                <a:gd name="T31" fmla="*/ 597521965 h 242"/>
                <a:gd name="T32" fmla="*/ 691640471 w 297"/>
                <a:gd name="T33" fmla="*/ 528807907 h 242"/>
                <a:gd name="T34" fmla="*/ 633156076 w 297"/>
                <a:gd name="T35" fmla="*/ 448141415 h 242"/>
                <a:gd name="T36" fmla="*/ 592471355 w 297"/>
                <a:gd name="T37" fmla="*/ 382414024 h 242"/>
                <a:gd name="T38" fmla="*/ 549243080 w 297"/>
                <a:gd name="T39" fmla="*/ 325650401 h 242"/>
                <a:gd name="T40" fmla="*/ 498387613 w 297"/>
                <a:gd name="T41" fmla="*/ 259923011 h 242"/>
                <a:gd name="T42" fmla="*/ 465331820 w 297"/>
                <a:gd name="T43" fmla="*/ 209132664 h 242"/>
                <a:gd name="T44" fmla="*/ 460246447 w 297"/>
                <a:gd name="T45" fmla="*/ 164319475 h 242"/>
                <a:gd name="T46" fmla="*/ 488216867 w 297"/>
                <a:gd name="T47" fmla="*/ 116517708 h 242"/>
                <a:gd name="T48" fmla="*/ 478046121 w 297"/>
                <a:gd name="T49" fmla="*/ 89628289 h 242"/>
                <a:gd name="T50" fmla="*/ 417018063 w 297"/>
                <a:gd name="T51" fmla="*/ 98592056 h 242"/>
                <a:gd name="T52" fmla="*/ 371247969 w 297"/>
                <a:gd name="T53" fmla="*/ 116517708 h 242"/>
                <a:gd name="T54" fmla="*/ 333106803 w 297"/>
                <a:gd name="T55" fmla="*/ 83653072 h 242"/>
                <a:gd name="T56" fmla="*/ 287336709 w 297"/>
                <a:gd name="T57" fmla="*/ 38839868 h 242"/>
                <a:gd name="T58" fmla="*/ 244108433 w 297"/>
                <a:gd name="T59" fmla="*/ 5975219 h 242"/>
                <a:gd name="T60" fmla="*/ 188167539 w 297"/>
                <a:gd name="T61" fmla="*/ 17925659 h 242"/>
                <a:gd name="T62" fmla="*/ 150024637 w 297"/>
                <a:gd name="T63" fmla="*/ 65727420 h 242"/>
                <a:gd name="T64" fmla="*/ 139853891 w 297"/>
                <a:gd name="T65" fmla="*/ 149380491 h 242"/>
                <a:gd name="T66" fmla="*/ 116968844 w 297"/>
                <a:gd name="T67" fmla="*/ 215107881 h 242"/>
                <a:gd name="T68" fmla="*/ 76284096 w 297"/>
                <a:gd name="T69" fmla="*/ 247972576 h 242"/>
                <a:gd name="T70" fmla="*/ 22885054 w 297"/>
                <a:gd name="T71" fmla="*/ 286810548 h 242"/>
                <a:gd name="T72" fmla="*/ 0 w 297"/>
                <a:gd name="T73" fmla="*/ 313699967 h 242"/>
                <a:gd name="T74" fmla="*/ 5085375 w 297"/>
                <a:gd name="T75" fmla="*/ 331625618 h 242"/>
                <a:gd name="T76" fmla="*/ 33055807 w 297"/>
                <a:gd name="T77" fmla="*/ 370463590 h 242"/>
                <a:gd name="T78" fmla="*/ 55940854 w 297"/>
                <a:gd name="T79" fmla="*/ 415278661 h 242"/>
                <a:gd name="T80" fmla="*/ 71198723 w 297"/>
                <a:gd name="T81" fmla="*/ 475030834 h 242"/>
                <a:gd name="T82" fmla="*/ 66113350 w 297"/>
                <a:gd name="T83" fmla="*/ 534783124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7"/>
                <a:gd name="T127" fmla="*/ 0 h 242"/>
                <a:gd name="T128" fmla="*/ 297 w 297"/>
                <a:gd name="T129" fmla="*/ 242 h 2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7" h="242">
                  <a:moveTo>
                    <a:pt x="24" y="189"/>
                  </a:moveTo>
                  <a:lnTo>
                    <a:pt x="44" y="196"/>
                  </a:lnTo>
                  <a:lnTo>
                    <a:pt x="65" y="203"/>
                  </a:lnTo>
                  <a:lnTo>
                    <a:pt x="85" y="211"/>
                  </a:lnTo>
                  <a:lnTo>
                    <a:pt x="107" y="218"/>
                  </a:lnTo>
                  <a:lnTo>
                    <a:pt x="115" y="218"/>
                  </a:lnTo>
                  <a:lnTo>
                    <a:pt x="126" y="214"/>
                  </a:lnTo>
                  <a:lnTo>
                    <a:pt x="131" y="213"/>
                  </a:lnTo>
                  <a:lnTo>
                    <a:pt x="139" y="213"/>
                  </a:lnTo>
                  <a:lnTo>
                    <a:pt x="148" y="214"/>
                  </a:lnTo>
                  <a:lnTo>
                    <a:pt x="157" y="220"/>
                  </a:lnTo>
                  <a:lnTo>
                    <a:pt x="179" y="227"/>
                  </a:lnTo>
                  <a:lnTo>
                    <a:pt x="212" y="237"/>
                  </a:lnTo>
                  <a:lnTo>
                    <a:pt x="229" y="240"/>
                  </a:lnTo>
                  <a:lnTo>
                    <a:pt x="244" y="242"/>
                  </a:lnTo>
                  <a:lnTo>
                    <a:pt x="249" y="242"/>
                  </a:lnTo>
                  <a:lnTo>
                    <a:pt x="255" y="240"/>
                  </a:lnTo>
                  <a:lnTo>
                    <a:pt x="260" y="238"/>
                  </a:lnTo>
                  <a:lnTo>
                    <a:pt x="264" y="235"/>
                  </a:lnTo>
                  <a:lnTo>
                    <a:pt x="273" y="237"/>
                  </a:lnTo>
                  <a:lnTo>
                    <a:pt x="281" y="237"/>
                  </a:lnTo>
                  <a:lnTo>
                    <a:pt x="288" y="235"/>
                  </a:lnTo>
                  <a:lnTo>
                    <a:pt x="296" y="233"/>
                  </a:lnTo>
                  <a:lnTo>
                    <a:pt x="297" y="227"/>
                  </a:lnTo>
                  <a:lnTo>
                    <a:pt x="297" y="220"/>
                  </a:lnTo>
                  <a:lnTo>
                    <a:pt x="297" y="216"/>
                  </a:lnTo>
                  <a:lnTo>
                    <a:pt x="297" y="213"/>
                  </a:lnTo>
                  <a:lnTo>
                    <a:pt x="297" y="209"/>
                  </a:lnTo>
                  <a:lnTo>
                    <a:pt x="296" y="207"/>
                  </a:lnTo>
                  <a:lnTo>
                    <a:pt x="290" y="200"/>
                  </a:lnTo>
                  <a:lnTo>
                    <a:pt x="285" y="185"/>
                  </a:lnTo>
                  <a:lnTo>
                    <a:pt x="272" y="177"/>
                  </a:lnTo>
                  <a:lnTo>
                    <a:pt x="257" y="168"/>
                  </a:lnTo>
                  <a:lnTo>
                    <a:pt x="249" y="150"/>
                  </a:lnTo>
                  <a:lnTo>
                    <a:pt x="242" y="133"/>
                  </a:lnTo>
                  <a:lnTo>
                    <a:pt x="233" y="128"/>
                  </a:lnTo>
                  <a:lnTo>
                    <a:pt x="225" y="122"/>
                  </a:lnTo>
                  <a:lnTo>
                    <a:pt x="216" y="109"/>
                  </a:lnTo>
                  <a:lnTo>
                    <a:pt x="207" y="98"/>
                  </a:lnTo>
                  <a:lnTo>
                    <a:pt x="196" y="87"/>
                  </a:lnTo>
                  <a:lnTo>
                    <a:pt x="188" y="78"/>
                  </a:lnTo>
                  <a:lnTo>
                    <a:pt x="183" y="70"/>
                  </a:lnTo>
                  <a:lnTo>
                    <a:pt x="181" y="63"/>
                  </a:lnTo>
                  <a:lnTo>
                    <a:pt x="181" y="55"/>
                  </a:lnTo>
                  <a:lnTo>
                    <a:pt x="185" y="48"/>
                  </a:lnTo>
                  <a:lnTo>
                    <a:pt x="192" y="39"/>
                  </a:lnTo>
                  <a:lnTo>
                    <a:pt x="200" y="31"/>
                  </a:lnTo>
                  <a:lnTo>
                    <a:pt x="188" y="30"/>
                  </a:lnTo>
                  <a:lnTo>
                    <a:pt x="177" y="30"/>
                  </a:lnTo>
                  <a:lnTo>
                    <a:pt x="164" y="33"/>
                  </a:lnTo>
                  <a:lnTo>
                    <a:pt x="152" y="39"/>
                  </a:lnTo>
                  <a:lnTo>
                    <a:pt x="146" y="39"/>
                  </a:lnTo>
                  <a:lnTo>
                    <a:pt x="139" y="33"/>
                  </a:lnTo>
                  <a:lnTo>
                    <a:pt x="131" y="28"/>
                  </a:lnTo>
                  <a:lnTo>
                    <a:pt x="122" y="20"/>
                  </a:lnTo>
                  <a:lnTo>
                    <a:pt x="113" y="13"/>
                  </a:lnTo>
                  <a:lnTo>
                    <a:pt x="105" y="7"/>
                  </a:lnTo>
                  <a:lnTo>
                    <a:pt x="96" y="2"/>
                  </a:lnTo>
                  <a:lnTo>
                    <a:pt x="91" y="0"/>
                  </a:lnTo>
                  <a:lnTo>
                    <a:pt x="74" y="6"/>
                  </a:lnTo>
                  <a:lnTo>
                    <a:pt x="57" y="9"/>
                  </a:lnTo>
                  <a:lnTo>
                    <a:pt x="59" y="22"/>
                  </a:lnTo>
                  <a:lnTo>
                    <a:pt x="57" y="37"/>
                  </a:lnTo>
                  <a:lnTo>
                    <a:pt x="55" y="50"/>
                  </a:lnTo>
                  <a:lnTo>
                    <a:pt x="55" y="67"/>
                  </a:lnTo>
                  <a:lnTo>
                    <a:pt x="46" y="72"/>
                  </a:lnTo>
                  <a:lnTo>
                    <a:pt x="33" y="76"/>
                  </a:lnTo>
                  <a:lnTo>
                    <a:pt x="30" y="83"/>
                  </a:lnTo>
                  <a:lnTo>
                    <a:pt x="22" y="92"/>
                  </a:lnTo>
                  <a:lnTo>
                    <a:pt x="9" y="96"/>
                  </a:lnTo>
                  <a:lnTo>
                    <a:pt x="2" y="102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13" y="124"/>
                  </a:lnTo>
                  <a:lnTo>
                    <a:pt x="19" y="131"/>
                  </a:lnTo>
                  <a:lnTo>
                    <a:pt x="22" y="139"/>
                  </a:lnTo>
                  <a:lnTo>
                    <a:pt x="26" y="144"/>
                  </a:lnTo>
                  <a:lnTo>
                    <a:pt x="28" y="159"/>
                  </a:lnTo>
                  <a:lnTo>
                    <a:pt x="28" y="172"/>
                  </a:lnTo>
                  <a:lnTo>
                    <a:pt x="26" y="179"/>
                  </a:lnTo>
                  <a:lnTo>
                    <a:pt x="24" y="189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7" name="Freeform 40"/>
            <p:cNvSpPr>
              <a:spLocks/>
            </p:cNvSpPr>
            <p:nvPr/>
          </p:nvSpPr>
          <p:spPr bwMode="auto">
            <a:xfrm>
              <a:off x="3095892" y="4111781"/>
              <a:ext cx="526948" cy="615399"/>
            </a:xfrm>
            <a:custGeom>
              <a:avLst/>
              <a:gdLst>
                <a:gd name="T0" fmla="*/ 76537889 w 303"/>
                <a:gd name="T1" fmla="*/ 941093629 h 327"/>
                <a:gd name="T2" fmla="*/ 170934612 w 303"/>
                <a:gd name="T3" fmla="*/ 976944842 h 327"/>
                <a:gd name="T4" fmla="*/ 232164956 w 303"/>
                <a:gd name="T5" fmla="*/ 962007778 h 327"/>
                <a:gd name="T6" fmla="*/ 232164956 w 303"/>
                <a:gd name="T7" fmla="*/ 845490395 h 327"/>
                <a:gd name="T8" fmla="*/ 265331363 w 303"/>
                <a:gd name="T9" fmla="*/ 833539991 h 327"/>
                <a:gd name="T10" fmla="*/ 339317963 w 303"/>
                <a:gd name="T11" fmla="*/ 839515193 h 327"/>
                <a:gd name="T12" fmla="*/ 387790203 w 303"/>
                <a:gd name="T13" fmla="*/ 905242417 h 327"/>
                <a:gd name="T14" fmla="*/ 415854086 w 303"/>
                <a:gd name="T15" fmla="*/ 902255756 h 327"/>
                <a:gd name="T16" fmla="*/ 362279321 w 303"/>
                <a:gd name="T17" fmla="*/ 773787970 h 327"/>
                <a:gd name="T18" fmla="*/ 395443989 w 303"/>
                <a:gd name="T19" fmla="*/ 714035948 h 327"/>
                <a:gd name="T20" fmla="*/ 405649037 w 303"/>
                <a:gd name="T21" fmla="*/ 636358321 h 327"/>
                <a:gd name="T22" fmla="*/ 482187008 w 303"/>
                <a:gd name="T23" fmla="*/ 669222873 h 327"/>
                <a:gd name="T24" fmla="*/ 566378656 w 303"/>
                <a:gd name="T25" fmla="*/ 722999693 h 327"/>
                <a:gd name="T26" fmla="*/ 655672828 w 303"/>
                <a:gd name="T27" fmla="*/ 740925299 h 327"/>
                <a:gd name="T28" fmla="*/ 693941759 w 303"/>
                <a:gd name="T29" fmla="*/ 708060746 h 327"/>
                <a:gd name="T30" fmla="*/ 678634187 w 303"/>
                <a:gd name="T31" fmla="*/ 609470852 h 327"/>
                <a:gd name="T32" fmla="*/ 632711469 w 303"/>
                <a:gd name="T33" fmla="*/ 540755087 h 327"/>
                <a:gd name="T34" fmla="*/ 622506421 w 303"/>
                <a:gd name="T35" fmla="*/ 507892416 h 327"/>
                <a:gd name="T36" fmla="*/ 678634187 w 303"/>
                <a:gd name="T37" fmla="*/ 469052544 h 327"/>
                <a:gd name="T38" fmla="*/ 739864476 w 303"/>
                <a:gd name="T39" fmla="*/ 409300522 h 327"/>
                <a:gd name="T40" fmla="*/ 767928359 w 303"/>
                <a:gd name="T41" fmla="*/ 304735426 h 327"/>
                <a:gd name="T42" fmla="*/ 739864476 w 303"/>
                <a:gd name="T43" fmla="*/ 179256123 h 327"/>
                <a:gd name="T44" fmla="*/ 665877876 w 303"/>
                <a:gd name="T45" fmla="*/ 143404910 h 327"/>
                <a:gd name="T46" fmla="*/ 561276132 w 303"/>
                <a:gd name="T47" fmla="*/ 44813090 h 327"/>
                <a:gd name="T48" fmla="*/ 500045842 w 303"/>
                <a:gd name="T49" fmla="*/ 0 h 327"/>
                <a:gd name="T50" fmla="*/ 471981960 w 303"/>
                <a:gd name="T51" fmla="*/ 32862685 h 327"/>
                <a:gd name="T52" fmla="*/ 428610396 w 303"/>
                <a:gd name="T53" fmla="*/ 95603263 h 327"/>
                <a:gd name="T54" fmla="*/ 443917968 w 303"/>
                <a:gd name="T55" fmla="*/ 173280921 h 327"/>
                <a:gd name="T56" fmla="*/ 415854086 w 303"/>
                <a:gd name="T57" fmla="*/ 173280921 h 327"/>
                <a:gd name="T58" fmla="*/ 387790203 w 303"/>
                <a:gd name="T59" fmla="*/ 161330516 h 327"/>
                <a:gd name="T60" fmla="*/ 354625535 w 303"/>
                <a:gd name="T61" fmla="*/ 188217985 h 327"/>
                <a:gd name="T62" fmla="*/ 329112915 w 303"/>
                <a:gd name="T63" fmla="*/ 155355314 h 327"/>
                <a:gd name="T64" fmla="*/ 267882625 w 303"/>
                <a:gd name="T65" fmla="*/ 143404910 h 327"/>
                <a:gd name="T66" fmla="*/ 237267480 w 303"/>
                <a:gd name="T67" fmla="*/ 116515530 h 327"/>
                <a:gd name="T68" fmla="*/ 216857330 w 303"/>
                <a:gd name="T69" fmla="*/ 29876018 h 327"/>
                <a:gd name="T70" fmla="*/ 183690923 w 303"/>
                <a:gd name="T71" fmla="*/ 17925614 h 327"/>
                <a:gd name="T72" fmla="*/ 137768206 w 303"/>
                <a:gd name="T73" fmla="*/ 68713913 h 327"/>
                <a:gd name="T74" fmla="*/ 109704296 w 303"/>
                <a:gd name="T75" fmla="*/ 167305718 h 327"/>
                <a:gd name="T76" fmla="*/ 137768206 w 303"/>
                <a:gd name="T77" fmla="*/ 250958607 h 327"/>
                <a:gd name="T78" fmla="*/ 204101019 w 303"/>
                <a:gd name="T79" fmla="*/ 271870873 h 327"/>
                <a:gd name="T80" fmla="*/ 255126315 w 303"/>
                <a:gd name="T81" fmla="*/ 292785022 h 327"/>
                <a:gd name="T82" fmla="*/ 326561653 w 303"/>
                <a:gd name="T83" fmla="*/ 316685830 h 327"/>
                <a:gd name="T84" fmla="*/ 359728059 w 303"/>
                <a:gd name="T85" fmla="*/ 304735426 h 327"/>
                <a:gd name="T86" fmla="*/ 387790203 w 303"/>
                <a:gd name="T87" fmla="*/ 331622895 h 327"/>
                <a:gd name="T88" fmla="*/ 372484370 w 303"/>
                <a:gd name="T89" fmla="*/ 358512245 h 327"/>
                <a:gd name="T90" fmla="*/ 326561653 w 303"/>
                <a:gd name="T91" fmla="*/ 409300522 h 327"/>
                <a:gd name="T92" fmla="*/ 265331363 w 303"/>
                <a:gd name="T93" fmla="*/ 409300522 h 327"/>
                <a:gd name="T94" fmla="*/ 178588399 w 303"/>
                <a:gd name="T95" fmla="*/ 427226129 h 327"/>
                <a:gd name="T96" fmla="*/ 71435365 w 303"/>
                <a:gd name="T97" fmla="*/ 624407917 h 327"/>
                <a:gd name="T98" fmla="*/ 20410103 w 303"/>
                <a:gd name="T99" fmla="*/ 681173278 h 327"/>
                <a:gd name="T100" fmla="*/ 0 w 303"/>
                <a:gd name="T101" fmla="*/ 773787970 h 327"/>
                <a:gd name="T102" fmla="*/ 20410103 w 303"/>
                <a:gd name="T103" fmla="*/ 800677320 h 327"/>
                <a:gd name="T104" fmla="*/ 61230317 w 303"/>
                <a:gd name="T105" fmla="*/ 785738374 h 327"/>
                <a:gd name="T106" fmla="*/ 99499248 w 303"/>
                <a:gd name="T107" fmla="*/ 830553331 h 327"/>
                <a:gd name="T108" fmla="*/ 122460633 w 303"/>
                <a:gd name="T109" fmla="*/ 884330150 h 327"/>
                <a:gd name="T110" fmla="*/ 76537889 w 303"/>
                <a:gd name="T111" fmla="*/ 941093629 h 32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03"/>
                <a:gd name="T169" fmla="*/ 0 h 327"/>
                <a:gd name="T170" fmla="*/ 303 w 303"/>
                <a:gd name="T171" fmla="*/ 327 h 32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03" h="327">
                  <a:moveTo>
                    <a:pt x="30" y="315"/>
                  </a:moveTo>
                  <a:lnTo>
                    <a:pt x="30" y="315"/>
                  </a:lnTo>
                  <a:lnTo>
                    <a:pt x="45" y="322"/>
                  </a:lnTo>
                  <a:lnTo>
                    <a:pt x="59" y="326"/>
                  </a:lnTo>
                  <a:lnTo>
                    <a:pt x="67" y="327"/>
                  </a:lnTo>
                  <a:lnTo>
                    <a:pt x="76" y="327"/>
                  </a:lnTo>
                  <a:lnTo>
                    <a:pt x="83" y="326"/>
                  </a:lnTo>
                  <a:lnTo>
                    <a:pt x="91" y="322"/>
                  </a:lnTo>
                  <a:lnTo>
                    <a:pt x="91" y="305"/>
                  </a:lnTo>
                  <a:lnTo>
                    <a:pt x="87" y="287"/>
                  </a:lnTo>
                  <a:lnTo>
                    <a:pt x="91" y="283"/>
                  </a:lnTo>
                  <a:lnTo>
                    <a:pt x="94" y="281"/>
                  </a:lnTo>
                  <a:lnTo>
                    <a:pt x="98" y="281"/>
                  </a:lnTo>
                  <a:lnTo>
                    <a:pt x="104" y="279"/>
                  </a:lnTo>
                  <a:lnTo>
                    <a:pt x="115" y="279"/>
                  </a:lnTo>
                  <a:lnTo>
                    <a:pt x="124" y="279"/>
                  </a:lnTo>
                  <a:lnTo>
                    <a:pt x="133" y="281"/>
                  </a:lnTo>
                  <a:lnTo>
                    <a:pt x="139" y="287"/>
                  </a:lnTo>
                  <a:lnTo>
                    <a:pt x="146" y="292"/>
                  </a:lnTo>
                  <a:lnTo>
                    <a:pt x="152" y="303"/>
                  </a:lnTo>
                  <a:lnTo>
                    <a:pt x="155" y="305"/>
                  </a:lnTo>
                  <a:lnTo>
                    <a:pt x="159" y="305"/>
                  </a:lnTo>
                  <a:lnTo>
                    <a:pt x="163" y="302"/>
                  </a:lnTo>
                  <a:lnTo>
                    <a:pt x="163" y="298"/>
                  </a:lnTo>
                  <a:lnTo>
                    <a:pt x="152" y="279"/>
                  </a:lnTo>
                  <a:lnTo>
                    <a:pt x="142" y="259"/>
                  </a:lnTo>
                  <a:lnTo>
                    <a:pt x="150" y="254"/>
                  </a:lnTo>
                  <a:lnTo>
                    <a:pt x="159" y="250"/>
                  </a:lnTo>
                  <a:lnTo>
                    <a:pt x="155" y="239"/>
                  </a:lnTo>
                  <a:lnTo>
                    <a:pt x="150" y="228"/>
                  </a:lnTo>
                  <a:lnTo>
                    <a:pt x="152" y="220"/>
                  </a:lnTo>
                  <a:lnTo>
                    <a:pt x="159" y="213"/>
                  </a:lnTo>
                  <a:lnTo>
                    <a:pt x="168" y="207"/>
                  </a:lnTo>
                  <a:lnTo>
                    <a:pt x="174" y="207"/>
                  </a:lnTo>
                  <a:lnTo>
                    <a:pt x="189" y="224"/>
                  </a:lnTo>
                  <a:lnTo>
                    <a:pt x="202" y="235"/>
                  </a:lnTo>
                  <a:lnTo>
                    <a:pt x="213" y="241"/>
                  </a:lnTo>
                  <a:lnTo>
                    <a:pt x="222" y="242"/>
                  </a:lnTo>
                  <a:lnTo>
                    <a:pt x="235" y="242"/>
                  </a:lnTo>
                  <a:lnTo>
                    <a:pt x="244" y="244"/>
                  </a:lnTo>
                  <a:lnTo>
                    <a:pt x="257" y="248"/>
                  </a:lnTo>
                  <a:lnTo>
                    <a:pt x="268" y="254"/>
                  </a:lnTo>
                  <a:lnTo>
                    <a:pt x="270" y="244"/>
                  </a:lnTo>
                  <a:lnTo>
                    <a:pt x="272" y="237"/>
                  </a:lnTo>
                  <a:lnTo>
                    <a:pt x="272" y="224"/>
                  </a:lnTo>
                  <a:lnTo>
                    <a:pt x="270" y="209"/>
                  </a:lnTo>
                  <a:lnTo>
                    <a:pt x="266" y="204"/>
                  </a:lnTo>
                  <a:lnTo>
                    <a:pt x="263" y="196"/>
                  </a:lnTo>
                  <a:lnTo>
                    <a:pt x="257" y="189"/>
                  </a:lnTo>
                  <a:lnTo>
                    <a:pt x="248" y="181"/>
                  </a:lnTo>
                  <a:lnTo>
                    <a:pt x="246" y="176"/>
                  </a:lnTo>
                  <a:lnTo>
                    <a:pt x="244" y="172"/>
                  </a:lnTo>
                  <a:lnTo>
                    <a:pt x="244" y="170"/>
                  </a:lnTo>
                  <a:lnTo>
                    <a:pt x="246" y="167"/>
                  </a:lnTo>
                  <a:lnTo>
                    <a:pt x="253" y="161"/>
                  </a:lnTo>
                  <a:lnTo>
                    <a:pt x="266" y="157"/>
                  </a:lnTo>
                  <a:lnTo>
                    <a:pt x="274" y="148"/>
                  </a:lnTo>
                  <a:lnTo>
                    <a:pt x="277" y="141"/>
                  </a:lnTo>
                  <a:lnTo>
                    <a:pt x="290" y="137"/>
                  </a:lnTo>
                  <a:lnTo>
                    <a:pt x="299" y="132"/>
                  </a:lnTo>
                  <a:lnTo>
                    <a:pt x="299" y="115"/>
                  </a:lnTo>
                  <a:lnTo>
                    <a:pt x="301" y="102"/>
                  </a:lnTo>
                  <a:lnTo>
                    <a:pt x="303" y="87"/>
                  </a:lnTo>
                  <a:lnTo>
                    <a:pt x="301" y="74"/>
                  </a:lnTo>
                  <a:lnTo>
                    <a:pt x="290" y="60"/>
                  </a:lnTo>
                  <a:lnTo>
                    <a:pt x="279" y="47"/>
                  </a:lnTo>
                  <a:lnTo>
                    <a:pt x="270" y="47"/>
                  </a:lnTo>
                  <a:lnTo>
                    <a:pt x="261" y="48"/>
                  </a:lnTo>
                  <a:lnTo>
                    <a:pt x="248" y="35"/>
                  </a:lnTo>
                  <a:lnTo>
                    <a:pt x="233" y="28"/>
                  </a:lnTo>
                  <a:lnTo>
                    <a:pt x="220" y="15"/>
                  </a:lnTo>
                  <a:lnTo>
                    <a:pt x="207" y="2"/>
                  </a:lnTo>
                  <a:lnTo>
                    <a:pt x="202" y="2"/>
                  </a:lnTo>
                  <a:lnTo>
                    <a:pt x="196" y="0"/>
                  </a:lnTo>
                  <a:lnTo>
                    <a:pt x="190" y="2"/>
                  </a:lnTo>
                  <a:lnTo>
                    <a:pt x="187" y="4"/>
                  </a:lnTo>
                  <a:lnTo>
                    <a:pt x="185" y="11"/>
                  </a:lnTo>
                  <a:lnTo>
                    <a:pt x="185" y="21"/>
                  </a:lnTo>
                  <a:lnTo>
                    <a:pt x="176" y="24"/>
                  </a:lnTo>
                  <a:lnTo>
                    <a:pt x="168" y="32"/>
                  </a:lnTo>
                  <a:lnTo>
                    <a:pt x="174" y="41"/>
                  </a:lnTo>
                  <a:lnTo>
                    <a:pt x="178" y="54"/>
                  </a:lnTo>
                  <a:lnTo>
                    <a:pt x="174" y="58"/>
                  </a:lnTo>
                  <a:lnTo>
                    <a:pt x="170" y="60"/>
                  </a:lnTo>
                  <a:lnTo>
                    <a:pt x="166" y="60"/>
                  </a:lnTo>
                  <a:lnTo>
                    <a:pt x="163" y="58"/>
                  </a:lnTo>
                  <a:lnTo>
                    <a:pt x="159" y="56"/>
                  </a:lnTo>
                  <a:lnTo>
                    <a:pt x="155" y="54"/>
                  </a:lnTo>
                  <a:lnTo>
                    <a:pt x="152" y="54"/>
                  </a:lnTo>
                  <a:lnTo>
                    <a:pt x="148" y="56"/>
                  </a:lnTo>
                  <a:lnTo>
                    <a:pt x="144" y="61"/>
                  </a:lnTo>
                  <a:lnTo>
                    <a:pt x="139" y="63"/>
                  </a:lnTo>
                  <a:lnTo>
                    <a:pt x="133" y="61"/>
                  </a:lnTo>
                  <a:lnTo>
                    <a:pt x="131" y="56"/>
                  </a:lnTo>
                  <a:lnTo>
                    <a:pt x="129" y="52"/>
                  </a:lnTo>
                  <a:lnTo>
                    <a:pt x="124" y="50"/>
                  </a:lnTo>
                  <a:lnTo>
                    <a:pt x="117" y="48"/>
                  </a:lnTo>
                  <a:lnTo>
                    <a:pt x="105" y="48"/>
                  </a:lnTo>
                  <a:lnTo>
                    <a:pt x="93" y="50"/>
                  </a:lnTo>
                  <a:lnTo>
                    <a:pt x="85" y="48"/>
                  </a:lnTo>
                  <a:lnTo>
                    <a:pt x="93" y="39"/>
                  </a:lnTo>
                  <a:lnTo>
                    <a:pt x="98" y="24"/>
                  </a:lnTo>
                  <a:lnTo>
                    <a:pt x="93" y="15"/>
                  </a:lnTo>
                  <a:lnTo>
                    <a:pt x="85" y="10"/>
                  </a:lnTo>
                  <a:lnTo>
                    <a:pt x="81" y="8"/>
                  </a:lnTo>
                  <a:lnTo>
                    <a:pt x="78" y="6"/>
                  </a:lnTo>
                  <a:lnTo>
                    <a:pt x="72" y="6"/>
                  </a:lnTo>
                  <a:lnTo>
                    <a:pt x="67" y="6"/>
                  </a:lnTo>
                  <a:lnTo>
                    <a:pt x="61" y="11"/>
                  </a:lnTo>
                  <a:lnTo>
                    <a:pt x="54" y="23"/>
                  </a:lnTo>
                  <a:lnTo>
                    <a:pt x="48" y="34"/>
                  </a:lnTo>
                  <a:lnTo>
                    <a:pt x="45" y="45"/>
                  </a:lnTo>
                  <a:lnTo>
                    <a:pt x="43" y="56"/>
                  </a:lnTo>
                  <a:lnTo>
                    <a:pt x="43" y="67"/>
                  </a:lnTo>
                  <a:lnTo>
                    <a:pt x="46" y="76"/>
                  </a:lnTo>
                  <a:lnTo>
                    <a:pt x="54" y="84"/>
                  </a:lnTo>
                  <a:lnTo>
                    <a:pt x="65" y="84"/>
                  </a:lnTo>
                  <a:lnTo>
                    <a:pt x="74" y="82"/>
                  </a:lnTo>
                  <a:lnTo>
                    <a:pt x="80" y="91"/>
                  </a:lnTo>
                  <a:lnTo>
                    <a:pt x="85" y="100"/>
                  </a:lnTo>
                  <a:lnTo>
                    <a:pt x="93" y="100"/>
                  </a:lnTo>
                  <a:lnTo>
                    <a:pt x="100" y="98"/>
                  </a:lnTo>
                  <a:lnTo>
                    <a:pt x="109" y="104"/>
                  </a:lnTo>
                  <a:lnTo>
                    <a:pt x="120" y="108"/>
                  </a:lnTo>
                  <a:lnTo>
                    <a:pt x="128" y="106"/>
                  </a:lnTo>
                  <a:lnTo>
                    <a:pt x="133" y="104"/>
                  </a:lnTo>
                  <a:lnTo>
                    <a:pt x="137" y="102"/>
                  </a:lnTo>
                  <a:lnTo>
                    <a:pt x="141" y="102"/>
                  </a:lnTo>
                  <a:lnTo>
                    <a:pt x="144" y="102"/>
                  </a:lnTo>
                  <a:lnTo>
                    <a:pt x="148" y="104"/>
                  </a:lnTo>
                  <a:lnTo>
                    <a:pt x="152" y="111"/>
                  </a:lnTo>
                  <a:lnTo>
                    <a:pt x="152" y="115"/>
                  </a:lnTo>
                  <a:lnTo>
                    <a:pt x="150" y="119"/>
                  </a:lnTo>
                  <a:lnTo>
                    <a:pt x="146" y="120"/>
                  </a:lnTo>
                  <a:lnTo>
                    <a:pt x="137" y="122"/>
                  </a:lnTo>
                  <a:lnTo>
                    <a:pt x="131" y="126"/>
                  </a:lnTo>
                  <a:lnTo>
                    <a:pt x="128" y="137"/>
                  </a:lnTo>
                  <a:lnTo>
                    <a:pt x="124" y="146"/>
                  </a:lnTo>
                  <a:lnTo>
                    <a:pt x="115" y="143"/>
                  </a:lnTo>
                  <a:lnTo>
                    <a:pt x="104" y="137"/>
                  </a:lnTo>
                  <a:lnTo>
                    <a:pt x="87" y="133"/>
                  </a:lnTo>
                  <a:lnTo>
                    <a:pt x="74" y="133"/>
                  </a:lnTo>
                  <a:lnTo>
                    <a:pt x="70" y="143"/>
                  </a:lnTo>
                  <a:lnTo>
                    <a:pt x="65" y="159"/>
                  </a:lnTo>
                  <a:lnTo>
                    <a:pt x="48" y="181"/>
                  </a:lnTo>
                  <a:lnTo>
                    <a:pt x="28" y="209"/>
                  </a:lnTo>
                  <a:lnTo>
                    <a:pt x="21" y="217"/>
                  </a:lnTo>
                  <a:lnTo>
                    <a:pt x="13" y="224"/>
                  </a:lnTo>
                  <a:lnTo>
                    <a:pt x="8" y="228"/>
                  </a:lnTo>
                  <a:lnTo>
                    <a:pt x="6" y="235"/>
                  </a:lnTo>
                  <a:lnTo>
                    <a:pt x="2" y="246"/>
                  </a:lnTo>
                  <a:lnTo>
                    <a:pt x="0" y="259"/>
                  </a:lnTo>
                  <a:lnTo>
                    <a:pt x="2" y="266"/>
                  </a:lnTo>
                  <a:lnTo>
                    <a:pt x="4" y="268"/>
                  </a:lnTo>
                  <a:lnTo>
                    <a:pt x="8" y="268"/>
                  </a:lnTo>
                  <a:lnTo>
                    <a:pt x="13" y="266"/>
                  </a:lnTo>
                  <a:lnTo>
                    <a:pt x="19" y="263"/>
                  </a:lnTo>
                  <a:lnTo>
                    <a:pt x="24" y="263"/>
                  </a:lnTo>
                  <a:lnTo>
                    <a:pt x="30" y="266"/>
                  </a:lnTo>
                  <a:lnTo>
                    <a:pt x="35" y="272"/>
                  </a:lnTo>
                  <a:lnTo>
                    <a:pt x="39" y="278"/>
                  </a:lnTo>
                  <a:lnTo>
                    <a:pt x="45" y="283"/>
                  </a:lnTo>
                  <a:lnTo>
                    <a:pt x="48" y="289"/>
                  </a:lnTo>
                  <a:lnTo>
                    <a:pt x="48" y="296"/>
                  </a:lnTo>
                  <a:lnTo>
                    <a:pt x="37" y="305"/>
                  </a:lnTo>
                  <a:lnTo>
                    <a:pt x="30" y="311"/>
                  </a:lnTo>
                  <a:lnTo>
                    <a:pt x="30" y="315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8" name="Freeform 41"/>
            <p:cNvSpPr>
              <a:spLocks/>
            </p:cNvSpPr>
            <p:nvPr/>
          </p:nvSpPr>
          <p:spPr bwMode="auto">
            <a:xfrm>
              <a:off x="1134894" y="4582271"/>
              <a:ext cx="366982" cy="604108"/>
            </a:xfrm>
            <a:custGeom>
              <a:avLst/>
              <a:gdLst>
                <a:gd name="T0" fmla="*/ 30619522 w 211"/>
                <a:gd name="T1" fmla="*/ 451127475 h 321"/>
                <a:gd name="T2" fmla="*/ 5102963 w 211"/>
                <a:gd name="T3" fmla="*/ 483992067 h 321"/>
                <a:gd name="T4" fmla="*/ 15310631 w 211"/>
                <a:gd name="T5" fmla="*/ 555694696 h 321"/>
                <a:gd name="T6" fmla="*/ 63792264 w 211"/>
                <a:gd name="T7" fmla="*/ 743912846 h 321"/>
                <a:gd name="T8" fmla="*/ 66343744 w 211"/>
                <a:gd name="T9" fmla="*/ 872380786 h 321"/>
                <a:gd name="T10" fmla="*/ 81654368 w 211"/>
                <a:gd name="T11" fmla="*/ 917193915 h 321"/>
                <a:gd name="T12" fmla="*/ 153101074 w 211"/>
                <a:gd name="T13" fmla="*/ 950058507 h 321"/>
                <a:gd name="T14" fmla="*/ 288341783 w 211"/>
                <a:gd name="T15" fmla="*/ 866405577 h 321"/>
                <a:gd name="T16" fmla="*/ 303652407 w 211"/>
                <a:gd name="T17" fmla="*/ 749888056 h 321"/>
                <a:gd name="T18" fmla="*/ 308755368 w 211"/>
                <a:gd name="T19" fmla="*/ 684160754 h 321"/>
                <a:gd name="T20" fmla="*/ 316409810 w 211"/>
                <a:gd name="T21" fmla="*/ 633372416 h 321"/>
                <a:gd name="T22" fmla="*/ 331720434 w 211"/>
                <a:gd name="T23" fmla="*/ 573620324 h 321"/>
                <a:gd name="T24" fmla="*/ 372547605 w 211"/>
                <a:gd name="T25" fmla="*/ 561669905 h 321"/>
                <a:gd name="T26" fmla="*/ 405720333 w 211"/>
                <a:gd name="T27" fmla="*/ 501917813 h 321"/>
                <a:gd name="T28" fmla="*/ 482270082 w 211"/>
                <a:gd name="T29" fmla="*/ 463077894 h 321"/>
                <a:gd name="T30" fmla="*/ 472064159 w 211"/>
                <a:gd name="T31" fmla="*/ 451127475 h 321"/>
                <a:gd name="T32" fmla="*/ 405720333 w 211"/>
                <a:gd name="T33" fmla="*/ 457102685 h 321"/>
                <a:gd name="T34" fmla="*/ 405720333 w 211"/>
                <a:gd name="T35" fmla="*/ 448140812 h 321"/>
                <a:gd name="T36" fmla="*/ 433788360 w 211"/>
                <a:gd name="T37" fmla="*/ 442165602 h 321"/>
                <a:gd name="T38" fmla="*/ 477167120 w 211"/>
                <a:gd name="T39" fmla="*/ 340587045 h 321"/>
                <a:gd name="T40" fmla="*/ 466961197 w 211"/>
                <a:gd name="T41" fmla="*/ 268884534 h 321"/>
                <a:gd name="T42" fmla="*/ 495029225 w 211"/>
                <a:gd name="T43" fmla="*/ 209132383 h 321"/>
                <a:gd name="T44" fmla="*/ 533304915 w 211"/>
                <a:gd name="T45" fmla="*/ 149380290 h 321"/>
                <a:gd name="T46" fmla="*/ 477167120 w 211"/>
                <a:gd name="T47" fmla="*/ 44813143 h 321"/>
                <a:gd name="T48" fmla="*/ 321514511 w 211"/>
                <a:gd name="T49" fmla="*/ 0 h 321"/>
                <a:gd name="T50" fmla="*/ 311306849 w 211"/>
                <a:gd name="T51" fmla="*/ 32862725 h 321"/>
                <a:gd name="T52" fmla="*/ 326617473 w 211"/>
                <a:gd name="T53" fmla="*/ 71702540 h 321"/>
                <a:gd name="T54" fmla="*/ 232203989 w 211"/>
                <a:gd name="T55" fmla="*/ 65727331 h 321"/>
                <a:gd name="T56" fmla="*/ 260273755 w 211"/>
                <a:gd name="T57" fmla="*/ 83652959 h 321"/>
                <a:gd name="T58" fmla="*/ 288341783 w 211"/>
                <a:gd name="T59" fmla="*/ 116515669 h 321"/>
                <a:gd name="T60" fmla="*/ 255169055 w 211"/>
                <a:gd name="T61" fmla="*/ 149380290 h 321"/>
                <a:gd name="T62" fmla="*/ 293444744 w 211"/>
                <a:gd name="T63" fmla="*/ 215107592 h 321"/>
                <a:gd name="T64" fmla="*/ 283238821 w 211"/>
                <a:gd name="T65" fmla="*/ 236019883 h 321"/>
                <a:gd name="T66" fmla="*/ 331720434 w 211"/>
                <a:gd name="T67" fmla="*/ 253945570 h 321"/>
                <a:gd name="T68" fmla="*/ 364893162 w 211"/>
                <a:gd name="T69" fmla="*/ 280834953 h 321"/>
                <a:gd name="T70" fmla="*/ 349582539 w 211"/>
                <a:gd name="T71" fmla="*/ 313697662 h 321"/>
                <a:gd name="T72" fmla="*/ 303652407 w 211"/>
                <a:gd name="T73" fmla="*/ 340587045 h 321"/>
                <a:gd name="T74" fmla="*/ 242411651 w 211"/>
                <a:gd name="T75" fmla="*/ 370463091 h 321"/>
                <a:gd name="T76" fmla="*/ 221998011 w 211"/>
                <a:gd name="T77" fmla="*/ 436190393 h 321"/>
                <a:gd name="T78" fmla="*/ 199032945 w 211"/>
                <a:gd name="T79" fmla="*/ 457102685 h 321"/>
                <a:gd name="T80" fmla="*/ 137792190 w 211"/>
                <a:gd name="T81" fmla="*/ 430215184 h 321"/>
                <a:gd name="T82" fmla="*/ 99516473 w 211"/>
                <a:gd name="T83" fmla="*/ 451127475 h 321"/>
                <a:gd name="T84" fmla="*/ 53586327 w 211"/>
                <a:gd name="T85" fmla="*/ 436190393 h 321"/>
                <a:gd name="T86" fmla="*/ 10205926 w 211"/>
                <a:gd name="T87" fmla="*/ 385400174 h 32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1"/>
                <a:gd name="T133" fmla="*/ 0 h 321"/>
                <a:gd name="T134" fmla="*/ 211 w 211"/>
                <a:gd name="T135" fmla="*/ 321 h 32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1" h="321">
                  <a:moveTo>
                    <a:pt x="4" y="129"/>
                  </a:moveTo>
                  <a:lnTo>
                    <a:pt x="8" y="142"/>
                  </a:lnTo>
                  <a:lnTo>
                    <a:pt x="12" y="151"/>
                  </a:lnTo>
                  <a:lnTo>
                    <a:pt x="6" y="155"/>
                  </a:lnTo>
                  <a:lnTo>
                    <a:pt x="4" y="159"/>
                  </a:lnTo>
                  <a:lnTo>
                    <a:pt x="2" y="162"/>
                  </a:lnTo>
                  <a:lnTo>
                    <a:pt x="0" y="166"/>
                  </a:lnTo>
                  <a:lnTo>
                    <a:pt x="2" y="175"/>
                  </a:lnTo>
                  <a:lnTo>
                    <a:pt x="6" y="186"/>
                  </a:lnTo>
                  <a:lnTo>
                    <a:pt x="15" y="207"/>
                  </a:lnTo>
                  <a:lnTo>
                    <a:pt x="23" y="233"/>
                  </a:lnTo>
                  <a:lnTo>
                    <a:pt x="25" y="249"/>
                  </a:lnTo>
                  <a:lnTo>
                    <a:pt x="25" y="262"/>
                  </a:lnTo>
                  <a:lnTo>
                    <a:pt x="25" y="275"/>
                  </a:lnTo>
                  <a:lnTo>
                    <a:pt x="26" y="292"/>
                  </a:lnTo>
                  <a:lnTo>
                    <a:pt x="26" y="297"/>
                  </a:lnTo>
                  <a:lnTo>
                    <a:pt x="28" y="303"/>
                  </a:lnTo>
                  <a:lnTo>
                    <a:pt x="32" y="307"/>
                  </a:lnTo>
                  <a:lnTo>
                    <a:pt x="36" y="310"/>
                  </a:lnTo>
                  <a:lnTo>
                    <a:pt x="47" y="314"/>
                  </a:lnTo>
                  <a:lnTo>
                    <a:pt x="60" y="318"/>
                  </a:lnTo>
                  <a:lnTo>
                    <a:pt x="85" y="320"/>
                  </a:lnTo>
                  <a:lnTo>
                    <a:pt x="111" y="321"/>
                  </a:lnTo>
                  <a:lnTo>
                    <a:pt x="113" y="290"/>
                  </a:lnTo>
                  <a:lnTo>
                    <a:pt x="115" y="268"/>
                  </a:lnTo>
                  <a:lnTo>
                    <a:pt x="117" y="259"/>
                  </a:lnTo>
                  <a:lnTo>
                    <a:pt x="119" y="251"/>
                  </a:lnTo>
                  <a:lnTo>
                    <a:pt x="119" y="244"/>
                  </a:lnTo>
                  <a:lnTo>
                    <a:pt x="117" y="235"/>
                  </a:lnTo>
                  <a:lnTo>
                    <a:pt x="121" y="229"/>
                  </a:lnTo>
                  <a:lnTo>
                    <a:pt x="124" y="223"/>
                  </a:lnTo>
                  <a:lnTo>
                    <a:pt x="124" y="218"/>
                  </a:lnTo>
                  <a:lnTo>
                    <a:pt x="124" y="212"/>
                  </a:lnTo>
                  <a:lnTo>
                    <a:pt x="122" y="205"/>
                  </a:lnTo>
                  <a:lnTo>
                    <a:pt x="124" y="196"/>
                  </a:lnTo>
                  <a:lnTo>
                    <a:pt x="130" y="192"/>
                  </a:lnTo>
                  <a:lnTo>
                    <a:pt x="135" y="190"/>
                  </a:lnTo>
                  <a:lnTo>
                    <a:pt x="141" y="188"/>
                  </a:lnTo>
                  <a:lnTo>
                    <a:pt x="146" y="188"/>
                  </a:lnTo>
                  <a:lnTo>
                    <a:pt x="152" y="181"/>
                  </a:lnTo>
                  <a:lnTo>
                    <a:pt x="156" y="172"/>
                  </a:lnTo>
                  <a:lnTo>
                    <a:pt x="159" y="168"/>
                  </a:lnTo>
                  <a:lnTo>
                    <a:pt x="165" y="162"/>
                  </a:lnTo>
                  <a:lnTo>
                    <a:pt x="174" y="159"/>
                  </a:lnTo>
                  <a:lnTo>
                    <a:pt x="189" y="155"/>
                  </a:lnTo>
                  <a:lnTo>
                    <a:pt x="189" y="153"/>
                  </a:lnTo>
                  <a:lnTo>
                    <a:pt x="187" y="151"/>
                  </a:lnTo>
                  <a:lnTo>
                    <a:pt x="185" y="151"/>
                  </a:lnTo>
                  <a:lnTo>
                    <a:pt x="182" y="151"/>
                  </a:lnTo>
                  <a:lnTo>
                    <a:pt x="170" y="151"/>
                  </a:lnTo>
                  <a:lnTo>
                    <a:pt x="159" y="153"/>
                  </a:lnTo>
                  <a:lnTo>
                    <a:pt x="158" y="151"/>
                  </a:lnTo>
                  <a:lnTo>
                    <a:pt x="158" y="150"/>
                  </a:lnTo>
                  <a:lnTo>
                    <a:pt x="159" y="150"/>
                  </a:lnTo>
                  <a:lnTo>
                    <a:pt x="161" y="148"/>
                  </a:lnTo>
                  <a:lnTo>
                    <a:pt x="167" y="148"/>
                  </a:lnTo>
                  <a:lnTo>
                    <a:pt x="170" y="148"/>
                  </a:lnTo>
                  <a:lnTo>
                    <a:pt x="178" y="137"/>
                  </a:lnTo>
                  <a:lnTo>
                    <a:pt x="183" y="125"/>
                  </a:lnTo>
                  <a:lnTo>
                    <a:pt x="187" y="114"/>
                  </a:lnTo>
                  <a:lnTo>
                    <a:pt x="189" y="105"/>
                  </a:lnTo>
                  <a:lnTo>
                    <a:pt x="185" y="98"/>
                  </a:lnTo>
                  <a:lnTo>
                    <a:pt x="183" y="90"/>
                  </a:lnTo>
                  <a:lnTo>
                    <a:pt x="180" y="81"/>
                  </a:lnTo>
                  <a:lnTo>
                    <a:pt x="182" y="70"/>
                  </a:lnTo>
                  <a:lnTo>
                    <a:pt x="194" y="70"/>
                  </a:lnTo>
                  <a:lnTo>
                    <a:pt x="211" y="68"/>
                  </a:lnTo>
                  <a:lnTo>
                    <a:pt x="211" y="59"/>
                  </a:lnTo>
                  <a:lnTo>
                    <a:pt x="209" y="50"/>
                  </a:lnTo>
                  <a:lnTo>
                    <a:pt x="204" y="40"/>
                  </a:lnTo>
                  <a:lnTo>
                    <a:pt x="198" y="31"/>
                  </a:lnTo>
                  <a:lnTo>
                    <a:pt x="187" y="15"/>
                  </a:lnTo>
                  <a:lnTo>
                    <a:pt x="174" y="4"/>
                  </a:lnTo>
                  <a:lnTo>
                    <a:pt x="146" y="4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7"/>
                  </a:lnTo>
                  <a:lnTo>
                    <a:pt x="122" y="11"/>
                  </a:lnTo>
                  <a:lnTo>
                    <a:pt x="124" y="15"/>
                  </a:lnTo>
                  <a:lnTo>
                    <a:pt x="130" y="20"/>
                  </a:lnTo>
                  <a:lnTo>
                    <a:pt x="128" y="24"/>
                  </a:lnTo>
                  <a:lnTo>
                    <a:pt x="109" y="20"/>
                  </a:lnTo>
                  <a:lnTo>
                    <a:pt x="91" y="18"/>
                  </a:lnTo>
                  <a:lnTo>
                    <a:pt x="91" y="22"/>
                  </a:lnTo>
                  <a:lnTo>
                    <a:pt x="93" y="24"/>
                  </a:lnTo>
                  <a:lnTo>
                    <a:pt x="97" y="26"/>
                  </a:lnTo>
                  <a:lnTo>
                    <a:pt x="102" y="28"/>
                  </a:lnTo>
                  <a:lnTo>
                    <a:pt x="106" y="29"/>
                  </a:lnTo>
                  <a:lnTo>
                    <a:pt x="111" y="33"/>
                  </a:lnTo>
                  <a:lnTo>
                    <a:pt x="113" y="39"/>
                  </a:lnTo>
                  <a:lnTo>
                    <a:pt x="115" y="44"/>
                  </a:lnTo>
                  <a:lnTo>
                    <a:pt x="108" y="48"/>
                  </a:lnTo>
                  <a:lnTo>
                    <a:pt x="100" y="50"/>
                  </a:lnTo>
                  <a:lnTo>
                    <a:pt x="109" y="59"/>
                  </a:lnTo>
                  <a:lnTo>
                    <a:pt x="117" y="65"/>
                  </a:lnTo>
                  <a:lnTo>
                    <a:pt x="115" y="72"/>
                  </a:lnTo>
                  <a:lnTo>
                    <a:pt x="111" y="76"/>
                  </a:lnTo>
                  <a:lnTo>
                    <a:pt x="109" y="77"/>
                  </a:lnTo>
                  <a:lnTo>
                    <a:pt x="111" y="79"/>
                  </a:lnTo>
                  <a:lnTo>
                    <a:pt x="113" y="83"/>
                  </a:lnTo>
                  <a:lnTo>
                    <a:pt x="121" y="89"/>
                  </a:lnTo>
                  <a:lnTo>
                    <a:pt x="130" y="85"/>
                  </a:lnTo>
                  <a:lnTo>
                    <a:pt x="137" y="85"/>
                  </a:lnTo>
                  <a:lnTo>
                    <a:pt x="141" y="89"/>
                  </a:lnTo>
                  <a:lnTo>
                    <a:pt x="143" y="94"/>
                  </a:lnTo>
                  <a:lnTo>
                    <a:pt x="143" y="98"/>
                  </a:lnTo>
                  <a:lnTo>
                    <a:pt x="141" y="101"/>
                  </a:lnTo>
                  <a:lnTo>
                    <a:pt x="137" y="105"/>
                  </a:lnTo>
                  <a:lnTo>
                    <a:pt x="132" y="109"/>
                  </a:lnTo>
                  <a:lnTo>
                    <a:pt x="126" y="111"/>
                  </a:lnTo>
                  <a:lnTo>
                    <a:pt x="119" y="114"/>
                  </a:lnTo>
                  <a:lnTo>
                    <a:pt x="111" y="116"/>
                  </a:lnTo>
                  <a:lnTo>
                    <a:pt x="102" y="116"/>
                  </a:lnTo>
                  <a:lnTo>
                    <a:pt x="95" y="124"/>
                  </a:lnTo>
                  <a:lnTo>
                    <a:pt x="91" y="133"/>
                  </a:lnTo>
                  <a:lnTo>
                    <a:pt x="87" y="142"/>
                  </a:lnTo>
                  <a:lnTo>
                    <a:pt x="87" y="146"/>
                  </a:lnTo>
                  <a:lnTo>
                    <a:pt x="84" y="150"/>
                  </a:lnTo>
                  <a:lnTo>
                    <a:pt x="82" y="151"/>
                  </a:lnTo>
                  <a:lnTo>
                    <a:pt x="78" y="153"/>
                  </a:lnTo>
                  <a:lnTo>
                    <a:pt x="69" y="148"/>
                  </a:lnTo>
                  <a:lnTo>
                    <a:pt x="61" y="140"/>
                  </a:lnTo>
                  <a:lnTo>
                    <a:pt x="54" y="144"/>
                  </a:lnTo>
                  <a:lnTo>
                    <a:pt x="47" y="148"/>
                  </a:lnTo>
                  <a:lnTo>
                    <a:pt x="43" y="150"/>
                  </a:lnTo>
                  <a:lnTo>
                    <a:pt x="39" y="151"/>
                  </a:lnTo>
                  <a:lnTo>
                    <a:pt x="34" y="151"/>
                  </a:lnTo>
                  <a:lnTo>
                    <a:pt x="30" y="150"/>
                  </a:lnTo>
                  <a:lnTo>
                    <a:pt x="21" y="146"/>
                  </a:lnTo>
                  <a:lnTo>
                    <a:pt x="13" y="140"/>
                  </a:lnTo>
                  <a:lnTo>
                    <a:pt x="10" y="135"/>
                  </a:lnTo>
                  <a:lnTo>
                    <a:pt x="4" y="129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59" name="Freeform 42"/>
            <p:cNvSpPr>
              <a:spLocks/>
            </p:cNvSpPr>
            <p:nvPr/>
          </p:nvSpPr>
          <p:spPr bwMode="auto">
            <a:xfrm>
              <a:off x="1038914" y="4567215"/>
              <a:ext cx="239008" cy="178785"/>
            </a:xfrm>
            <a:custGeom>
              <a:avLst/>
              <a:gdLst>
                <a:gd name="T0" fmla="*/ 0 w 137"/>
                <a:gd name="T1" fmla="*/ 68713670 h 95"/>
                <a:gd name="T2" fmla="*/ 0 w 137"/>
                <a:gd name="T3" fmla="*/ 101578106 h 95"/>
                <a:gd name="T4" fmla="*/ 5134310 w 137"/>
                <a:gd name="T5" fmla="*/ 134440690 h 95"/>
                <a:gd name="T6" fmla="*/ 10268620 w 137"/>
                <a:gd name="T7" fmla="*/ 161329945 h 95"/>
                <a:gd name="T8" fmla="*/ 15404676 w 137"/>
                <a:gd name="T9" fmla="*/ 182242138 h 95"/>
                <a:gd name="T10" fmla="*/ 28241319 w 137"/>
                <a:gd name="T11" fmla="*/ 206142861 h 95"/>
                <a:gd name="T12" fmla="*/ 51346585 w 137"/>
                <a:gd name="T13" fmla="*/ 227056936 h 95"/>
                <a:gd name="T14" fmla="*/ 79587911 w 137"/>
                <a:gd name="T15" fmla="*/ 244982479 h 95"/>
                <a:gd name="T16" fmla="*/ 123233920 w 137"/>
                <a:gd name="T17" fmla="*/ 253944368 h 95"/>
                <a:gd name="T18" fmla="*/ 133502537 w 137"/>
                <a:gd name="T19" fmla="*/ 259919549 h 95"/>
                <a:gd name="T20" fmla="*/ 138636845 w 137"/>
                <a:gd name="T21" fmla="*/ 277845092 h 95"/>
                <a:gd name="T22" fmla="*/ 146339180 w 137"/>
                <a:gd name="T23" fmla="*/ 283820273 h 95"/>
                <a:gd name="T24" fmla="*/ 156609541 w 137"/>
                <a:gd name="T25" fmla="*/ 283820273 h 95"/>
                <a:gd name="T26" fmla="*/ 172014210 w 137"/>
                <a:gd name="T27" fmla="*/ 283820273 h 95"/>
                <a:gd name="T28" fmla="*/ 179714800 w 137"/>
                <a:gd name="T29" fmla="*/ 277845092 h 95"/>
                <a:gd name="T30" fmla="*/ 189985161 w 137"/>
                <a:gd name="T31" fmla="*/ 265894730 h 95"/>
                <a:gd name="T32" fmla="*/ 195119469 w 137"/>
                <a:gd name="T33" fmla="*/ 244982479 h 95"/>
                <a:gd name="T34" fmla="*/ 200253778 w 137"/>
                <a:gd name="T35" fmla="*/ 218093223 h 95"/>
                <a:gd name="T36" fmla="*/ 200253778 w 137"/>
                <a:gd name="T37" fmla="*/ 194192500 h 95"/>
                <a:gd name="T38" fmla="*/ 200253778 w 137"/>
                <a:gd name="T39" fmla="*/ 167305126 h 95"/>
                <a:gd name="T40" fmla="*/ 205389830 w 137"/>
                <a:gd name="T41" fmla="*/ 143404402 h 95"/>
                <a:gd name="T42" fmla="*/ 207956112 w 137"/>
                <a:gd name="T43" fmla="*/ 128465509 h 95"/>
                <a:gd name="T44" fmla="*/ 223360782 w 137"/>
                <a:gd name="T45" fmla="*/ 110539936 h 95"/>
                <a:gd name="T46" fmla="*/ 267006818 w 137"/>
                <a:gd name="T47" fmla="*/ 143404402 h 95"/>
                <a:gd name="T48" fmla="*/ 297814412 w 137"/>
                <a:gd name="T49" fmla="*/ 173280307 h 95"/>
                <a:gd name="T50" fmla="*/ 323487698 w 137"/>
                <a:gd name="T51" fmla="*/ 143404402 h 95"/>
                <a:gd name="T52" fmla="*/ 351729010 w 137"/>
                <a:gd name="T53" fmla="*/ 122490298 h 95"/>
                <a:gd name="T54" fmla="*/ 328622006 w 137"/>
                <a:gd name="T55" fmla="*/ 107553287 h 95"/>
                <a:gd name="T56" fmla="*/ 302948720 w 137"/>
                <a:gd name="T57" fmla="*/ 95602925 h 95"/>
                <a:gd name="T58" fmla="*/ 284977769 w 137"/>
                <a:gd name="T59" fmla="*/ 44812931 h 95"/>
                <a:gd name="T60" fmla="*/ 267006818 w 137"/>
                <a:gd name="T61" fmla="*/ 0 h 95"/>
                <a:gd name="T62" fmla="*/ 246467840 w 137"/>
                <a:gd name="T63" fmla="*/ 29875912 h 95"/>
                <a:gd name="T64" fmla="*/ 233629453 w 137"/>
                <a:gd name="T65" fmla="*/ 56763293 h 95"/>
                <a:gd name="T66" fmla="*/ 200253778 w 137"/>
                <a:gd name="T67" fmla="*/ 71702201 h 95"/>
                <a:gd name="T68" fmla="*/ 166878157 w 137"/>
                <a:gd name="T69" fmla="*/ 83652563 h 95"/>
                <a:gd name="T70" fmla="*/ 133502537 w 137"/>
                <a:gd name="T71" fmla="*/ 62738489 h 95"/>
                <a:gd name="T72" fmla="*/ 100126889 w 137"/>
                <a:gd name="T73" fmla="*/ 50788112 h 95"/>
                <a:gd name="T74" fmla="*/ 79587911 w 137"/>
                <a:gd name="T75" fmla="*/ 62738489 h 95"/>
                <a:gd name="T76" fmla="*/ 61616960 w 137"/>
                <a:gd name="T77" fmla="*/ 71702201 h 95"/>
                <a:gd name="T78" fmla="*/ 48780303 w 137"/>
                <a:gd name="T79" fmla="*/ 77677382 h 95"/>
                <a:gd name="T80" fmla="*/ 33375634 w 137"/>
                <a:gd name="T81" fmla="*/ 77677382 h 95"/>
                <a:gd name="T82" fmla="*/ 17970958 w 137"/>
                <a:gd name="T83" fmla="*/ 71702201 h 95"/>
                <a:gd name="T84" fmla="*/ 0 w 137"/>
                <a:gd name="T85" fmla="*/ 68713670 h 9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7"/>
                <a:gd name="T130" fmla="*/ 0 h 95"/>
                <a:gd name="T131" fmla="*/ 137 w 137"/>
                <a:gd name="T132" fmla="*/ 95 h 9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7" h="95">
                  <a:moveTo>
                    <a:pt x="0" y="23"/>
                  </a:moveTo>
                  <a:lnTo>
                    <a:pt x="0" y="34"/>
                  </a:lnTo>
                  <a:lnTo>
                    <a:pt x="2" y="45"/>
                  </a:lnTo>
                  <a:lnTo>
                    <a:pt x="4" y="54"/>
                  </a:lnTo>
                  <a:lnTo>
                    <a:pt x="6" y="61"/>
                  </a:lnTo>
                  <a:lnTo>
                    <a:pt x="11" y="69"/>
                  </a:lnTo>
                  <a:lnTo>
                    <a:pt x="20" y="76"/>
                  </a:lnTo>
                  <a:lnTo>
                    <a:pt x="31" y="82"/>
                  </a:lnTo>
                  <a:lnTo>
                    <a:pt x="48" y="85"/>
                  </a:lnTo>
                  <a:lnTo>
                    <a:pt x="52" y="87"/>
                  </a:lnTo>
                  <a:lnTo>
                    <a:pt x="54" y="93"/>
                  </a:lnTo>
                  <a:lnTo>
                    <a:pt x="57" y="95"/>
                  </a:lnTo>
                  <a:lnTo>
                    <a:pt x="61" y="95"/>
                  </a:lnTo>
                  <a:lnTo>
                    <a:pt x="67" y="95"/>
                  </a:lnTo>
                  <a:lnTo>
                    <a:pt x="70" y="93"/>
                  </a:lnTo>
                  <a:lnTo>
                    <a:pt x="74" y="89"/>
                  </a:lnTo>
                  <a:lnTo>
                    <a:pt x="76" y="82"/>
                  </a:lnTo>
                  <a:lnTo>
                    <a:pt x="78" y="73"/>
                  </a:lnTo>
                  <a:lnTo>
                    <a:pt x="78" y="65"/>
                  </a:lnTo>
                  <a:lnTo>
                    <a:pt x="78" y="56"/>
                  </a:lnTo>
                  <a:lnTo>
                    <a:pt x="80" y="48"/>
                  </a:lnTo>
                  <a:lnTo>
                    <a:pt x="81" y="43"/>
                  </a:lnTo>
                  <a:lnTo>
                    <a:pt x="87" y="37"/>
                  </a:lnTo>
                  <a:lnTo>
                    <a:pt x="104" y="48"/>
                  </a:lnTo>
                  <a:lnTo>
                    <a:pt x="116" y="58"/>
                  </a:lnTo>
                  <a:lnTo>
                    <a:pt x="126" y="48"/>
                  </a:lnTo>
                  <a:lnTo>
                    <a:pt x="137" y="41"/>
                  </a:lnTo>
                  <a:lnTo>
                    <a:pt x="128" y="36"/>
                  </a:lnTo>
                  <a:lnTo>
                    <a:pt x="118" y="32"/>
                  </a:lnTo>
                  <a:lnTo>
                    <a:pt x="111" y="15"/>
                  </a:lnTo>
                  <a:lnTo>
                    <a:pt x="104" y="0"/>
                  </a:lnTo>
                  <a:lnTo>
                    <a:pt x="96" y="10"/>
                  </a:lnTo>
                  <a:lnTo>
                    <a:pt x="91" y="19"/>
                  </a:lnTo>
                  <a:lnTo>
                    <a:pt x="78" y="24"/>
                  </a:lnTo>
                  <a:lnTo>
                    <a:pt x="65" y="28"/>
                  </a:lnTo>
                  <a:lnTo>
                    <a:pt x="52" y="21"/>
                  </a:lnTo>
                  <a:lnTo>
                    <a:pt x="39" y="17"/>
                  </a:lnTo>
                  <a:lnTo>
                    <a:pt x="31" y="21"/>
                  </a:lnTo>
                  <a:lnTo>
                    <a:pt x="24" y="24"/>
                  </a:lnTo>
                  <a:lnTo>
                    <a:pt x="19" y="26"/>
                  </a:lnTo>
                  <a:lnTo>
                    <a:pt x="13" y="26"/>
                  </a:lnTo>
                  <a:lnTo>
                    <a:pt x="7" y="2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0" name="Freeform 44"/>
            <p:cNvSpPr>
              <a:spLocks/>
            </p:cNvSpPr>
            <p:nvPr/>
          </p:nvSpPr>
          <p:spPr bwMode="auto">
            <a:xfrm>
              <a:off x="1592209" y="4147539"/>
              <a:ext cx="299231" cy="577761"/>
            </a:xfrm>
            <a:custGeom>
              <a:avLst/>
              <a:gdLst>
                <a:gd name="T0" fmla="*/ 357427932 w 172"/>
                <a:gd name="T1" fmla="*/ 839518628 h 307"/>
                <a:gd name="T2" fmla="*/ 319131597 w 172"/>
                <a:gd name="T3" fmla="*/ 767816070 h 307"/>
                <a:gd name="T4" fmla="*/ 324237659 w 172"/>
                <a:gd name="T5" fmla="*/ 723001030 h 307"/>
                <a:gd name="T6" fmla="*/ 344661907 w 172"/>
                <a:gd name="T7" fmla="*/ 717025817 h 307"/>
                <a:gd name="T8" fmla="*/ 377852180 w 172"/>
                <a:gd name="T9" fmla="*/ 743915217 h 307"/>
                <a:gd name="T10" fmla="*/ 400828590 w 172"/>
                <a:gd name="T11" fmla="*/ 702088725 h 307"/>
                <a:gd name="T12" fmla="*/ 418700677 w 172"/>
                <a:gd name="T13" fmla="*/ 579595913 h 307"/>
                <a:gd name="T14" fmla="*/ 434018863 w 172"/>
                <a:gd name="T15" fmla="*/ 501918142 h 307"/>
                <a:gd name="T16" fmla="*/ 405934652 w 172"/>
                <a:gd name="T17" fmla="*/ 457104867 h 307"/>
                <a:gd name="T18" fmla="*/ 344661907 w 172"/>
                <a:gd name="T19" fmla="*/ 403327948 h 307"/>
                <a:gd name="T20" fmla="*/ 362533994 w 172"/>
                <a:gd name="T21" fmla="*/ 346562482 h 307"/>
                <a:gd name="T22" fmla="*/ 390616465 w 172"/>
                <a:gd name="T23" fmla="*/ 301749324 h 307"/>
                <a:gd name="T24" fmla="*/ 380404341 w 172"/>
                <a:gd name="T25" fmla="*/ 268884711 h 307"/>
                <a:gd name="T26" fmla="*/ 367640056 w 172"/>
                <a:gd name="T27" fmla="*/ 236021920 h 307"/>
                <a:gd name="T28" fmla="*/ 362533994 w 172"/>
                <a:gd name="T29" fmla="*/ 203157307 h 307"/>
                <a:gd name="T30" fmla="*/ 380404341 w 172"/>
                <a:gd name="T31" fmla="*/ 176269789 h 307"/>
                <a:gd name="T32" fmla="*/ 411040714 w 172"/>
                <a:gd name="T33" fmla="*/ 143405175 h 307"/>
                <a:gd name="T34" fmla="*/ 400828590 w 172"/>
                <a:gd name="T35" fmla="*/ 104567201 h 307"/>
                <a:gd name="T36" fmla="*/ 385510403 w 172"/>
                <a:gd name="T37" fmla="*/ 71702588 h 307"/>
                <a:gd name="T38" fmla="*/ 367640056 w 172"/>
                <a:gd name="T39" fmla="*/ 65727374 h 307"/>
                <a:gd name="T40" fmla="*/ 329343721 w 172"/>
                <a:gd name="T41" fmla="*/ 44815055 h 307"/>
                <a:gd name="T42" fmla="*/ 291047386 w 172"/>
                <a:gd name="T43" fmla="*/ 26889408 h 307"/>
                <a:gd name="T44" fmla="*/ 273177038 w 172"/>
                <a:gd name="T45" fmla="*/ 20914194 h 307"/>
                <a:gd name="T46" fmla="*/ 255304951 w 172"/>
                <a:gd name="T47" fmla="*/ 5975215 h 307"/>
                <a:gd name="T48" fmla="*/ 224668524 w 172"/>
                <a:gd name="T49" fmla="*/ 0 h 307"/>
                <a:gd name="T50" fmla="*/ 206796437 w 172"/>
                <a:gd name="T51" fmla="*/ 11950430 h 307"/>
                <a:gd name="T52" fmla="*/ 206796437 w 172"/>
                <a:gd name="T53" fmla="*/ 44815055 h 307"/>
                <a:gd name="T54" fmla="*/ 206796437 w 172"/>
                <a:gd name="T55" fmla="*/ 92616775 h 307"/>
                <a:gd name="T56" fmla="*/ 217008562 w 172"/>
                <a:gd name="T57" fmla="*/ 125479536 h 307"/>
                <a:gd name="T58" fmla="*/ 234880703 w 172"/>
                <a:gd name="T59" fmla="*/ 137429962 h 307"/>
                <a:gd name="T60" fmla="*/ 206796437 w 172"/>
                <a:gd name="T61" fmla="*/ 188220215 h 307"/>
                <a:gd name="T62" fmla="*/ 178713966 w 172"/>
                <a:gd name="T63" fmla="*/ 301749324 h 307"/>
                <a:gd name="T64" fmla="*/ 183820028 w 172"/>
                <a:gd name="T65" fmla="*/ 424240253 h 307"/>
                <a:gd name="T66" fmla="*/ 188926090 w 172"/>
                <a:gd name="T67" fmla="*/ 522832329 h 307"/>
                <a:gd name="T68" fmla="*/ 178713966 w 172"/>
                <a:gd name="T69" fmla="*/ 567645487 h 307"/>
                <a:gd name="T70" fmla="*/ 145523693 w 172"/>
                <a:gd name="T71" fmla="*/ 579595913 h 307"/>
                <a:gd name="T72" fmla="*/ 89356983 w 172"/>
                <a:gd name="T73" fmla="*/ 561670274 h 307"/>
                <a:gd name="T74" fmla="*/ 61272772 w 172"/>
                <a:gd name="T75" fmla="*/ 534782756 h 307"/>
                <a:gd name="T76" fmla="*/ 51060634 w 172"/>
                <a:gd name="T77" fmla="*/ 555695061 h 307"/>
                <a:gd name="T78" fmla="*/ 56166696 w 172"/>
                <a:gd name="T79" fmla="*/ 606485314 h 307"/>
                <a:gd name="T80" fmla="*/ 61272772 w 172"/>
                <a:gd name="T81" fmla="*/ 639348045 h 307"/>
                <a:gd name="T82" fmla="*/ 40848510 w 172"/>
                <a:gd name="T83" fmla="*/ 672212659 h 307"/>
                <a:gd name="T84" fmla="*/ 0 w 172"/>
                <a:gd name="T85" fmla="*/ 705075390 h 307"/>
                <a:gd name="T86" fmla="*/ 10212128 w 172"/>
                <a:gd name="T87" fmla="*/ 728976243 h 307"/>
                <a:gd name="T88" fmla="*/ 38296349 w 172"/>
                <a:gd name="T89" fmla="*/ 749890430 h 307"/>
                <a:gd name="T90" fmla="*/ 56166696 w 172"/>
                <a:gd name="T91" fmla="*/ 806654014 h 307"/>
                <a:gd name="T92" fmla="*/ 84250921 w 172"/>
                <a:gd name="T93" fmla="*/ 848480507 h 307"/>
                <a:gd name="T94" fmla="*/ 135311569 w 172"/>
                <a:gd name="T95" fmla="*/ 860430933 h 307"/>
                <a:gd name="T96" fmla="*/ 222116363 w 172"/>
                <a:gd name="T97" fmla="*/ 893295546 h 307"/>
                <a:gd name="T98" fmla="*/ 268070976 w 172"/>
                <a:gd name="T99" fmla="*/ 917196399 h 307"/>
                <a:gd name="T100" fmla="*/ 329343721 w 172"/>
                <a:gd name="T101" fmla="*/ 911221186 h 307"/>
                <a:gd name="T102" fmla="*/ 367640056 w 172"/>
                <a:gd name="T103" fmla="*/ 905245973 h 307"/>
                <a:gd name="T104" fmla="*/ 385510403 w 172"/>
                <a:gd name="T105" fmla="*/ 887320333 h 3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2"/>
                <a:gd name="T160" fmla="*/ 0 h 307"/>
                <a:gd name="T161" fmla="*/ 172 w 172"/>
                <a:gd name="T162" fmla="*/ 307 h 30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2" h="307">
                  <a:moveTo>
                    <a:pt x="153" y="294"/>
                  </a:moveTo>
                  <a:lnTo>
                    <a:pt x="140" y="281"/>
                  </a:lnTo>
                  <a:lnTo>
                    <a:pt x="131" y="268"/>
                  </a:lnTo>
                  <a:lnTo>
                    <a:pt x="125" y="257"/>
                  </a:lnTo>
                  <a:lnTo>
                    <a:pt x="124" y="247"/>
                  </a:lnTo>
                  <a:lnTo>
                    <a:pt x="127" y="242"/>
                  </a:lnTo>
                  <a:lnTo>
                    <a:pt x="129" y="240"/>
                  </a:lnTo>
                  <a:lnTo>
                    <a:pt x="135" y="240"/>
                  </a:lnTo>
                  <a:lnTo>
                    <a:pt x="140" y="242"/>
                  </a:lnTo>
                  <a:lnTo>
                    <a:pt x="148" y="249"/>
                  </a:lnTo>
                  <a:lnTo>
                    <a:pt x="153" y="253"/>
                  </a:lnTo>
                  <a:lnTo>
                    <a:pt x="157" y="235"/>
                  </a:lnTo>
                  <a:lnTo>
                    <a:pt x="159" y="214"/>
                  </a:lnTo>
                  <a:lnTo>
                    <a:pt x="164" y="194"/>
                  </a:lnTo>
                  <a:lnTo>
                    <a:pt x="172" y="175"/>
                  </a:lnTo>
                  <a:lnTo>
                    <a:pt x="170" y="168"/>
                  </a:lnTo>
                  <a:lnTo>
                    <a:pt x="166" y="161"/>
                  </a:lnTo>
                  <a:lnTo>
                    <a:pt x="159" y="153"/>
                  </a:lnTo>
                  <a:lnTo>
                    <a:pt x="149" y="146"/>
                  </a:lnTo>
                  <a:lnTo>
                    <a:pt x="135" y="135"/>
                  </a:lnTo>
                  <a:lnTo>
                    <a:pt x="129" y="127"/>
                  </a:lnTo>
                  <a:lnTo>
                    <a:pt x="142" y="116"/>
                  </a:lnTo>
                  <a:lnTo>
                    <a:pt x="153" y="107"/>
                  </a:lnTo>
                  <a:lnTo>
                    <a:pt x="153" y="101"/>
                  </a:lnTo>
                  <a:lnTo>
                    <a:pt x="153" y="96"/>
                  </a:lnTo>
                  <a:lnTo>
                    <a:pt x="149" y="90"/>
                  </a:lnTo>
                  <a:lnTo>
                    <a:pt x="146" y="85"/>
                  </a:lnTo>
                  <a:lnTo>
                    <a:pt x="144" y="79"/>
                  </a:lnTo>
                  <a:lnTo>
                    <a:pt x="142" y="74"/>
                  </a:lnTo>
                  <a:lnTo>
                    <a:pt x="142" y="68"/>
                  </a:lnTo>
                  <a:lnTo>
                    <a:pt x="144" y="63"/>
                  </a:lnTo>
                  <a:lnTo>
                    <a:pt x="149" y="59"/>
                  </a:lnTo>
                  <a:lnTo>
                    <a:pt x="161" y="57"/>
                  </a:lnTo>
                  <a:lnTo>
                    <a:pt x="161" y="48"/>
                  </a:lnTo>
                  <a:lnTo>
                    <a:pt x="159" y="41"/>
                  </a:lnTo>
                  <a:lnTo>
                    <a:pt x="157" y="35"/>
                  </a:lnTo>
                  <a:lnTo>
                    <a:pt x="155" y="28"/>
                  </a:lnTo>
                  <a:lnTo>
                    <a:pt x="151" y="24"/>
                  </a:lnTo>
                  <a:lnTo>
                    <a:pt x="148" y="24"/>
                  </a:lnTo>
                  <a:lnTo>
                    <a:pt x="144" y="22"/>
                  </a:lnTo>
                  <a:lnTo>
                    <a:pt x="138" y="22"/>
                  </a:lnTo>
                  <a:lnTo>
                    <a:pt x="129" y="15"/>
                  </a:lnTo>
                  <a:lnTo>
                    <a:pt x="120" y="7"/>
                  </a:lnTo>
                  <a:lnTo>
                    <a:pt x="114" y="9"/>
                  </a:lnTo>
                  <a:lnTo>
                    <a:pt x="109" y="9"/>
                  </a:lnTo>
                  <a:lnTo>
                    <a:pt x="107" y="7"/>
                  </a:lnTo>
                  <a:lnTo>
                    <a:pt x="103" y="5"/>
                  </a:lnTo>
                  <a:lnTo>
                    <a:pt x="100" y="2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5" y="2"/>
                  </a:lnTo>
                  <a:lnTo>
                    <a:pt x="81" y="4"/>
                  </a:lnTo>
                  <a:lnTo>
                    <a:pt x="77" y="7"/>
                  </a:lnTo>
                  <a:lnTo>
                    <a:pt x="81" y="15"/>
                  </a:lnTo>
                  <a:lnTo>
                    <a:pt x="81" y="24"/>
                  </a:lnTo>
                  <a:lnTo>
                    <a:pt x="81" y="31"/>
                  </a:lnTo>
                  <a:lnTo>
                    <a:pt x="81" y="42"/>
                  </a:lnTo>
                  <a:lnTo>
                    <a:pt x="85" y="42"/>
                  </a:lnTo>
                  <a:lnTo>
                    <a:pt x="88" y="44"/>
                  </a:lnTo>
                  <a:lnTo>
                    <a:pt x="92" y="46"/>
                  </a:lnTo>
                  <a:lnTo>
                    <a:pt x="92" y="52"/>
                  </a:lnTo>
                  <a:lnTo>
                    <a:pt x="81" y="63"/>
                  </a:lnTo>
                  <a:lnTo>
                    <a:pt x="70" y="81"/>
                  </a:lnTo>
                  <a:lnTo>
                    <a:pt x="70" y="101"/>
                  </a:lnTo>
                  <a:lnTo>
                    <a:pt x="74" y="124"/>
                  </a:lnTo>
                  <a:lnTo>
                    <a:pt x="72" y="142"/>
                  </a:lnTo>
                  <a:lnTo>
                    <a:pt x="74" y="164"/>
                  </a:lnTo>
                  <a:lnTo>
                    <a:pt x="74" y="175"/>
                  </a:lnTo>
                  <a:lnTo>
                    <a:pt x="72" y="183"/>
                  </a:lnTo>
                  <a:lnTo>
                    <a:pt x="70" y="190"/>
                  </a:lnTo>
                  <a:lnTo>
                    <a:pt x="68" y="194"/>
                  </a:lnTo>
                  <a:lnTo>
                    <a:pt x="57" y="194"/>
                  </a:lnTo>
                  <a:lnTo>
                    <a:pt x="42" y="194"/>
                  </a:lnTo>
                  <a:lnTo>
                    <a:pt x="35" y="188"/>
                  </a:lnTo>
                  <a:lnTo>
                    <a:pt x="29" y="183"/>
                  </a:lnTo>
                  <a:lnTo>
                    <a:pt x="24" y="179"/>
                  </a:lnTo>
                  <a:lnTo>
                    <a:pt x="16" y="177"/>
                  </a:lnTo>
                  <a:lnTo>
                    <a:pt x="20" y="186"/>
                  </a:lnTo>
                  <a:lnTo>
                    <a:pt x="24" y="199"/>
                  </a:lnTo>
                  <a:lnTo>
                    <a:pt x="22" y="203"/>
                  </a:lnTo>
                  <a:lnTo>
                    <a:pt x="18" y="209"/>
                  </a:lnTo>
                  <a:lnTo>
                    <a:pt x="24" y="214"/>
                  </a:lnTo>
                  <a:lnTo>
                    <a:pt x="29" y="218"/>
                  </a:lnTo>
                  <a:lnTo>
                    <a:pt x="16" y="225"/>
                  </a:lnTo>
                  <a:lnTo>
                    <a:pt x="2" y="233"/>
                  </a:lnTo>
                  <a:lnTo>
                    <a:pt x="0" y="236"/>
                  </a:lnTo>
                  <a:lnTo>
                    <a:pt x="2" y="240"/>
                  </a:lnTo>
                  <a:lnTo>
                    <a:pt x="4" y="244"/>
                  </a:lnTo>
                  <a:lnTo>
                    <a:pt x="7" y="246"/>
                  </a:lnTo>
                  <a:lnTo>
                    <a:pt x="15" y="251"/>
                  </a:lnTo>
                  <a:lnTo>
                    <a:pt x="20" y="257"/>
                  </a:lnTo>
                  <a:lnTo>
                    <a:pt x="22" y="270"/>
                  </a:lnTo>
                  <a:lnTo>
                    <a:pt x="26" y="281"/>
                  </a:lnTo>
                  <a:lnTo>
                    <a:pt x="33" y="284"/>
                  </a:lnTo>
                  <a:lnTo>
                    <a:pt x="42" y="288"/>
                  </a:lnTo>
                  <a:lnTo>
                    <a:pt x="53" y="288"/>
                  </a:lnTo>
                  <a:lnTo>
                    <a:pt x="64" y="286"/>
                  </a:lnTo>
                  <a:lnTo>
                    <a:pt x="87" y="299"/>
                  </a:lnTo>
                  <a:lnTo>
                    <a:pt x="98" y="307"/>
                  </a:lnTo>
                  <a:lnTo>
                    <a:pt x="105" y="307"/>
                  </a:lnTo>
                  <a:lnTo>
                    <a:pt x="116" y="303"/>
                  </a:lnTo>
                  <a:lnTo>
                    <a:pt x="129" y="305"/>
                  </a:lnTo>
                  <a:lnTo>
                    <a:pt x="138" y="305"/>
                  </a:lnTo>
                  <a:lnTo>
                    <a:pt x="144" y="303"/>
                  </a:lnTo>
                  <a:lnTo>
                    <a:pt x="148" y="301"/>
                  </a:lnTo>
                  <a:lnTo>
                    <a:pt x="151" y="297"/>
                  </a:lnTo>
                  <a:lnTo>
                    <a:pt x="153" y="294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1" name="Freeform 45"/>
            <p:cNvSpPr>
              <a:spLocks/>
            </p:cNvSpPr>
            <p:nvPr/>
          </p:nvSpPr>
          <p:spPr bwMode="auto">
            <a:xfrm>
              <a:off x="1008803" y="4452415"/>
              <a:ext cx="210779" cy="167495"/>
            </a:xfrm>
            <a:custGeom>
              <a:avLst/>
              <a:gdLst>
                <a:gd name="T0" fmla="*/ 0 w 122"/>
                <a:gd name="T1" fmla="*/ 68716241 h 89"/>
                <a:gd name="T2" fmla="*/ 2517254 w 122"/>
                <a:gd name="T3" fmla="*/ 71702921 h 89"/>
                <a:gd name="T4" fmla="*/ 7553492 w 122"/>
                <a:gd name="T5" fmla="*/ 71702921 h 89"/>
                <a:gd name="T6" fmla="*/ 27696706 w 122"/>
                <a:gd name="T7" fmla="*/ 122493409 h 89"/>
                <a:gd name="T8" fmla="*/ 35250201 w 122"/>
                <a:gd name="T9" fmla="*/ 167306805 h 89"/>
                <a:gd name="T10" fmla="*/ 45322670 w 122"/>
                <a:gd name="T11" fmla="*/ 212122053 h 89"/>
                <a:gd name="T12" fmla="*/ 45322670 w 122"/>
                <a:gd name="T13" fmla="*/ 253948798 h 89"/>
                <a:gd name="T14" fmla="*/ 45322670 w 122"/>
                <a:gd name="T15" fmla="*/ 250960237 h 89"/>
                <a:gd name="T16" fmla="*/ 45322670 w 122"/>
                <a:gd name="T17" fmla="*/ 250960237 h 89"/>
                <a:gd name="T18" fmla="*/ 62946914 w 122"/>
                <a:gd name="T19" fmla="*/ 253948798 h 89"/>
                <a:gd name="T20" fmla="*/ 78055618 w 122"/>
                <a:gd name="T21" fmla="*/ 259924039 h 89"/>
                <a:gd name="T22" fmla="*/ 93162594 w 122"/>
                <a:gd name="T23" fmla="*/ 259924039 h 89"/>
                <a:gd name="T24" fmla="*/ 105752317 w 122"/>
                <a:gd name="T25" fmla="*/ 253948798 h 89"/>
                <a:gd name="T26" fmla="*/ 123376574 w 122"/>
                <a:gd name="T27" fmla="*/ 244984937 h 89"/>
                <a:gd name="T28" fmla="*/ 143519785 w 122"/>
                <a:gd name="T29" fmla="*/ 233034455 h 89"/>
                <a:gd name="T30" fmla="*/ 176252719 w 122"/>
                <a:gd name="T31" fmla="*/ 244984937 h 89"/>
                <a:gd name="T32" fmla="*/ 208985653 w 122"/>
                <a:gd name="T33" fmla="*/ 265899280 h 89"/>
                <a:gd name="T34" fmla="*/ 241718640 w 122"/>
                <a:gd name="T35" fmla="*/ 253948798 h 89"/>
                <a:gd name="T36" fmla="*/ 274451574 w 122"/>
                <a:gd name="T37" fmla="*/ 239009696 h 89"/>
                <a:gd name="T38" fmla="*/ 282005062 w 122"/>
                <a:gd name="T39" fmla="*/ 233034455 h 89"/>
                <a:gd name="T40" fmla="*/ 287041297 w 122"/>
                <a:gd name="T41" fmla="*/ 212122053 h 89"/>
                <a:gd name="T42" fmla="*/ 297112039 w 122"/>
                <a:gd name="T43" fmla="*/ 194196330 h 89"/>
                <a:gd name="T44" fmla="*/ 307184508 w 122"/>
                <a:gd name="T45" fmla="*/ 182245848 h 89"/>
                <a:gd name="T46" fmla="*/ 302148274 w 122"/>
                <a:gd name="T47" fmla="*/ 167306805 h 89"/>
                <a:gd name="T48" fmla="*/ 287041297 w 122"/>
                <a:gd name="T49" fmla="*/ 155356323 h 89"/>
                <a:gd name="T50" fmla="*/ 269415340 w 122"/>
                <a:gd name="T51" fmla="*/ 149381082 h 89"/>
                <a:gd name="T52" fmla="*/ 246754875 w 122"/>
                <a:gd name="T53" fmla="*/ 149381082 h 89"/>
                <a:gd name="T54" fmla="*/ 231647899 w 122"/>
                <a:gd name="T55" fmla="*/ 146394403 h 89"/>
                <a:gd name="T56" fmla="*/ 221575375 w 122"/>
                <a:gd name="T57" fmla="*/ 140419162 h 89"/>
                <a:gd name="T58" fmla="*/ 208985653 w 122"/>
                <a:gd name="T59" fmla="*/ 134443921 h 89"/>
                <a:gd name="T60" fmla="*/ 193878676 w 122"/>
                <a:gd name="T61" fmla="*/ 116518168 h 89"/>
                <a:gd name="T62" fmla="*/ 181288953 w 122"/>
                <a:gd name="T63" fmla="*/ 62741000 h 89"/>
                <a:gd name="T64" fmla="*/ 176252719 w 122"/>
                <a:gd name="T65" fmla="*/ 5975243 h 89"/>
                <a:gd name="T66" fmla="*/ 138485278 w 122"/>
                <a:gd name="T67" fmla="*/ 0 h 89"/>
                <a:gd name="T68" fmla="*/ 100716082 w 122"/>
                <a:gd name="T69" fmla="*/ 0 h 89"/>
                <a:gd name="T70" fmla="*/ 67983148 w 122"/>
                <a:gd name="T71" fmla="*/ 5975243 h 89"/>
                <a:gd name="T72" fmla="*/ 40286436 w 122"/>
                <a:gd name="T73" fmla="*/ 23900971 h 89"/>
                <a:gd name="T74" fmla="*/ 17625964 w 122"/>
                <a:gd name="T75" fmla="*/ 44815263 h 89"/>
                <a:gd name="T76" fmla="*/ 0 w 122"/>
                <a:gd name="T77" fmla="*/ 68716241 h 8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2"/>
                <a:gd name="T118" fmla="*/ 0 h 89"/>
                <a:gd name="T119" fmla="*/ 122 w 122"/>
                <a:gd name="T120" fmla="*/ 89 h 8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2" h="89">
                  <a:moveTo>
                    <a:pt x="0" y="23"/>
                  </a:moveTo>
                  <a:lnTo>
                    <a:pt x="1" y="24"/>
                  </a:lnTo>
                  <a:lnTo>
                    <a:pt x="3" y="24"/>
                  </a:lnTo>
                  <a:lnTo>
                    <a:pt x="11" y="41"/>
                  </a:lnTo>
                  <a:lnTo>
                    <a:pt x="14" y="56"/>
                  </a:lnTo>
                  <a:lnTo>
                    <a:pt x="18" y="71"/>
                  </a:lnTo>
                  <a:lnTo>
                    <a:pt x="18" y="85"/>
                  </a:lnTo>
                  <a:lnTo>
                    <a:pt x="18" y="84"/>
                  </a:lnTo>
                  <a:lnTo>
                    <a:pt x="25" y="85"/>
                  </a:lnTo>
                  <a:lnTo>
                    <a:pt x="31" y="87"/>
                  </a:lnTo>
                  <a:lnTo>
                    <a:pt x="37" y="87"/>
                  </a:lnTo>
                  <a:lnTo>
                    <a:pt x="42" y="85"/>
                  </a:lnTo>
                  <a:lnTo>
                    <a:pt x="49" y="82"/>
                  </a:lnTo>
                  <a:lnTo>
                    <a:pt x="57" y="78"/>
                  </a:lnTo>
                  <a:lnTo>
                    <a:pt x="70" y="82"/>
                  </a:lnTo>
                  <a:lnTo>
                    <a:pt x="83" y="89"/>
                  </a:lnTo>
                  <a:lnTo>
                    <a:pt x="96" y="85"/>
                  </a:lnTo>
                  <a:lnTo>
                    <a:pt x="109" y="80"/>
                  </a:lnTo>
                  <a:lnTo>
                    <a:pt x="112" y="78"/>
                  </a:lnTo>
                  <a:lnTo>
                    <a:pt x="114" y="71"/>
                  </a:lnTo>
                  <a:lnTo>
                    <a:pt x="118" y="65"/>
                  </a:lnTo>
                  <a:lnTo>
                    <a:pt x="122" y="61"/>
                  </a:lnTo>
                  <a:lnTo>
                    <a:pt x="120" y="56"/>
                  </a:lnTo>
                  <a:lnTo>
                    <a:pt x="114" y="52"/>
                  </a:lnTo>
                  <a:lnTo>
                    <a:pt x="107" y="50"/>
                  </a:lnTo>
                  <a:lnTo>
                    <a:pt x="98" y="50"/>
                  </a:lnTo>
                  <a:lnTo>
                    <a:pt x="92" y="49"/>
                  </a:lnTo>
                  <a:lnTo>
                    <a:pt x="88" y="47"/>
                  </a:lnTo>
                  <a:lnTo>
                    <a:pt x="83" y="45"/>
                  </a:lnTo>
                  <a:lnTo>
                    <a:pt x="77" y="39"/>
                  </a:lnTo>
                  <a:lnTo>
                    <a:pt x="72" y="21"/>
                  </a:lnTo>
                  <a:lnTo>
                    <a:pt x="70" y="2"/>
                  </a:lnTo>
                  <a:lnTo>
                    <a:pt x="55" y="0"/>
                  </a:lnTo>
                  <a:lnTo>
                    <a:pt x="40" y="0"/>
                  </a:lnTo>
                  <a:lnTo>
                    <a:pt x="27" y="2"/>
                  </a:lnTo>
                  <a:lnTo>
                    <a:pt x="16" y="8"/>
                  </a:lnTo>
                  <a:lnTo>
                    <a:pt x="7" y="15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2" name="Freeform 46"/>
            <p:cNvSpPr>
              <a:spLocks/>
            </p:cNvSpPr>
            <p:nvPr/>
          </p:nvSpPr>
          <p:spPr bwMode="auto">
            <a:xfrm>
              <a:off x="922234" y="4251047"/>
              <a:ext cx="212661" cy="244654"/>
            </a:xfrm>
            <a:custGeom>
              <a:avLst/>
              <a:gdLst>
                <a:gd name="T0" fmla="*/ 0 w 123"/>
                <a:gd name="T1" fmla="*/ 104565100 h 130"/>
                <a:gd name="T2" fmla="*/ 17650865 w 123"/>
                <a:gd name="T3" fmla="*/ 161330477 h 130"/>
                <a:gd name="T4" fmla="*/ 27737564 w 123"/>
                <a:gd name="T5" fmla="*/ 206143540 h 130"/>
                <a:gd name="T6" fmla="*/ 40345080 w 123"/>
                <a:gd name="T7" fmla="*/ 247970004 h 130"/>
                <a:gd name="T8" fmla="*/ 50431779 w 123"/>
                <a:gd name="T9" fmla="*/ 283821208 h 130"/>
                <a:gd name="T10" fmla="*/ 88254320 w 123"/>
                <a:gd name="T11" fmla="*/ 331622813 h 130"/>
                <a:gd name="T12" fmla="*/ 126078604 w 123"/>
                <a:gd name="T13" fmla="*/ 388388160 h 130"/>
                <a:gd name="T14" fmla="*/ 143729462 w 123"/>
                <a:gd name="T15" fmla="*/ 364487358 h 130"/>
                <a:gd name="T16" fmla="*/ 166421941 w 123"/>
                <a:gd name="T17" fmla="*/ 343573214 h 130"/>
                <a:gd name="T18" fmla="*/ 194159499 w 123"/>
                <a:gd name="T19" fmla="*/ 325647612 h 130"/>
                <a:gd name="T20" fmla="*/ 226940460 w 123"/>
                <a:gd name="T21" fmla="*/ 319672412 h 130"/>
                <a:gd name="T22" fmla="*/ 242068779 w 123"/>
                <a:gd name="T23" fmla="*/ 319672412 h 130"/>
                <a:gd name="T24" fmla="*/ 259719638 w 123"/>
                <a:gd name="T25" fmla="*/ 319672412 h 130"/>
                <a:gd name="T26" fmla="*/ 259719638 w 123"/>
                <a:gd name="T27" fmla="*/ 283821208 h 130"/>
                <a:gd name="T28" fmla="*/ 264762987 w 123"/>
                <a:gd name="T29" fmla="*/ 253945205 h 130"/>
                <a:gd name="T30" fmla="*/ 269806337 w 123"/>
                <a:gd name="T31" fmla="*/ 244983286 h 130"/>
                <a:gd name="T32" fmla="*/ 279893036 w 123"/>
                <a:gd name="T33" fmla="*/ 233032884 h 130"/>
                <a:gd name="T34" fmla="*/ 292500545 w 123"/>
                <a:gd name="T35" fmla="*/ 227057684 h 130"/>
                <a:gd name="T36" fmla="*/ 310151404 w 123"/>
                <a:gd name="T37" fmla="*/ 215107282 h 130"/>
                <a:gd name="T38" fmla="*/ 274849686 w 123"/>
                <a:gd name="T39" fmla="*/ 149380075 h 130"/>
                <a:gd name="T40" fmla="*/ 231983809 w 123"/>
                <a:gd name="T41" fmla="*/ 65727237 h 130"/>
                <a:gd name="T42" fmla="*/ 219376246 w 123"/>
                <a:gd name="T43" fmla="*/ 83652839 h 130"/>
                <a:gd name="T44" fmla="*/ 204246198 w 123"/>
                <a:gd name="T45" fmla="*/ 104565100 h 130"/>
                <a:gd name="T46" fmla="*/ 186595339 w 123"/>
                <a:gd name="T47" fmla="*/ 116515501 h 130"/>
                <a:gd name="T48" fmla="*/ 161380321 w 123"/>
                <a:gd name="T49" fmla="*/ 128465932 h 130"/>
                <a:gd name="T50" fmla="*/ 148771083 w 123"/>
                <a:gd name="T51" fmla="*/ 116515501 h 130"/>
                <a:gd name="T52" fmla="*/ 138686113 w 123"/>
                <a:gd name="T53" fmla="*/ 104565100 h 130"/>
                <a:gd name="T54" fmla="*/ 138686113 w 123"/>
                <a:gd name="T55" fmla="*/ 89628039 h 130"/>
                <a:gd name="T56" fmla="*/ 138686113 w 123"/>
                <a:gd name="T57" fmla="*/ 65727237 h 130"/>
                <a:gd name="T58" fmla="*/ 138686113 w 123"/>
                <a:gd name="T59" fmla="*/ 50788279 h 130"/>
                <a:gd name="T60" fmla="*/ 138686113 w 123"/>
                <a:gd name="T61" fmla="*/ 32862677 h 130"/>
                <a:gd name="T62" fmla="*/ 133642763 w 123"/>
                <a:gd name="T63" fmla="*/ 17925609 h 130"/>
                <a:gd name="T64" fmla="*/ 126078604 w 123"/>
                <a:gd name="T65" fmla="*/ 0 h 130"/>
                <a:gd name="T66" fmla="*/ 110948528 w 123"/>
                <a:gd name="T67" fmla="*/ 0 h 130"/>
                <a:gd name="T68" fmla="*/ 100861829 w 123"/>
                <a:gd name="T69" fmla="*/ 0 h 130"/>
                <a:gd name="T70" fmla="*/ 98341019 w 123"/>
                <a:gd name="T71" fmla="*/ 11950405 h 130"/>
                <a:gd name="T72" fmla="*/ 88254320 w 123"/>
                <a:gd name="T73" fmla="*/ 17925609 h 130"/>
                <a:gd name="T74" fmla="*/ 60516763 w 123"/>
                <a:gd name="T75" fmla="*/ 29876011 h 130"/>
                <a:gd name="T76" fmla="*/ 37822541 w 123"/>
                <a:gd name="T77" fmla="*/ 38837878 h 130"/>
                <a:gd name="T78" fmla="*/ 27737564 w 123"/>
                <a:gd name="T79" fmla="*/ 44813079 h 130"/>
                <a:gd name="T80" fmla="*/ 17650865 w 123"/>
                <a:gd name="T81" fmla="*/ 62738695 h 130"/>
                <a:gd name="T82" fmla="*/ 7564163 w 123"/>
                <a:gd name="T83" fmla="*/ 83652839 h 130"/>
                <a:gd name="T84" fmla="*/ 0 w 123"/>
                <a:gd name="T85" fmla="*/ 104565100 h 1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3"/>
                <a:gd name="T130" fmla="*/ 0 h 130"/>
                <a:gd name="T131" fmla="*/ 123 w 123"/>
                <a:gd name="T132" fmla="*/ 130 h 1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3" h="130">
                  <a:moveTo>
                    <a:pt x="0" y="35"/>
                  </a:moveTo>
                  <a:lnTo>
                    <a:pt x="7" y="54"/>
                  </a:lnTo>
                  <a:lnTo>
                    <a:pt x="11" y="69"/>
                  </a:lnTo>
                  <a:lnTo>
                    <a:pt x="16" y="83"/>
                  </a:lnTo>
                  <a:lnTo>
                    <a:pt x="20" y="95"/>
                  </a:lnTo>
                  <a:lnTo>
                    <a:pt x="35" y="111"/>
                  </a:lnTo>
                  <a:lnTo>
                    <a:pt x="50" y="130"/>
                  </a:lnTo>
                  <a:lnTo>
                    <a:pt x="57" y="122"/>
                  </a:lnTo>
                  <a:lnTo>
                    <a:pt x="66" y="115"/>
                  </a:lnTo>
                  <a:lnTo>
                    <a:pt x="77" y="109"/>
                  </a:lnTo>
                  <a:lnTo>
                    <a:pt x="90" y="107"/>
                  </a:lnTo>
                  <a:lnTo>
                    <a:pt x="96" y="107"/>
                  </a:lnTo>
                  <a:lnTo>
                    <a:pt x="103" y="107"/>
                  </a:lnTo>
                  <a:lnTo>
                    <a:pt x="103" y="95"/>
                  </a:lnTo>
                  <a:lnTo>
                    <a:pt x="105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6" y="76"/>
                  </a:lnTo>
                  <a:lnTo>
                    <a:pt x="123" y="72"/>
                  </a:lnTo>
                  <a:lnTo>
                    <a:pt x="109" y="50"/>
                  </a:lnTo>
                  <a:lnTo>
                    <a:pt x="92" y="22"/>
                  </a:lnTo>
                  <a:lnTo>
                    <a:pt x="87" y="28"/>
                  </a:lnTo>
                  <a:lnTo>
                    <a:pt x="81" y="35"/>
                  </a:lnTo>
                  <a:lnTo>
                    <a:pt x="74" y="39"/>
                  </a:lnTo>
                  <a:lnTo>
                    <a:pt x="64" y="43"/>
                  </a:lnTo>
                  <a:lnTo>
                    <a:pt x="59" y="39"/>
                  </a:lnTo>
                  <a:lnTo>
                    <a:pt x="55" y="35"/>
                  </a:lnTo>
                  <a:lnTo>
                    <a:pt x="55" y="30"/>
                  </a:lnTo>
                  <a:lnTo>
                    <a:pt x="55" y="22"/>
                  </a:lnTo>
                  <a:lnTo>
                    <a:pt x="55" y="17"/>
                  </a:lnTo>
                  <a:lnTo>
                    <a:pt x="55" y="11"/>
                  </a:lnTo>
                  <a:lnTo>
                    <a:pt x="53" y="6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0" y="0"/>
                  </a:lnTo>
                  <a:lnTo>
                    <a:pt x="39" y="4"/>
                  </a:lnTo>
                  <a:lnTo>
                    <a:pt x="35" y="6"/>
                  </a:lnTo>
                  <a:lnTo>
                    <a:pt x="24" y="10"/>
                  </a:lnTo>
                  <a:lnTo>
                    <a:pt x="15" y="13"/>
                  </a:lnTo>
                  <a:lnTo>
                    <a:pt x="11" y="15"/>
                  </a:lnTo>
                  <a:lnTo>
                    <a:pt x="7" y="21"/>
                  </a:lnTo>
                  <a:lnTo>
                    <a:pt x="3" y="28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3" name="Freeform 47"/>
            <p:cNvSpPr>
              <a:spLocks/>
            </p:cNvSpPr>
            <p:nvPr/>
          </p:nvSpPr>
          <p:spPr bwMode="auto">
            <a:xfrm>
              <a:off x="846954" y="3741036"/>
              <a:ext cx="397092" cy="590934"/>
            </a:xfrm>
            <a:custGeom>
              <a:avLst/>
              <a:gdLst>
                <a:gd name="T0" fmla="*/ 464159024 w 229"/>
                <a:gd name="T1" fmla="*/ 86639577 h 314"/>
                <a:gd name="T2" fmla="*/ 441332201 w 229"/>
                <a:gd name="T3" fmla="*/ 80664371 h 314"/>
                <a:gd name="T4" fmla="*/ 393140158 w 229"/>
                <a:gd name="T5" fmla="*/ 41826458 h 314"/>
                <a:gd name="T6" fmla="*/ 352558754 w 229"/>
                <a:gd name="T7" fmla="*/ 14937078 h 314"/>
                <a:gd name="T8" fmla="*/ 329730305 w 229"/>
                <a:gd name="T9" fmla="*/ 65727297 h 314"/>
                <a:gd name="T10" fmla="*/ 332267184 w 229"/>
                <a:gd name="T11" fmla="*/ 86639577 h 314"/>
                <a:gd name="T12" fmla="*/ 332267184 w 229"/>
                <a:gd name="T13" fmla="*/ 143405006 h 314"/>
                <a:gd name="T14" fmla="*/ 314512495 w 229"/>
                <a:gd name="T15" fmla="*/ 170292492 h 314"/>
                <a:gd name="T16" fmla="*/ 281538261 w 229"/>
                <a:gd name="T17" fmla="*/ 149380212 h 314"/>
                <a:gd name="T18" fmla="*/ 268857331 w 229"/>
                <a:gd name="T19" fmla="*/ 137429799 h 314"/>
                <a:gd name="T20" fmla="*/ 238419977 w 229"/>
                <a:gd name="T21" fmla="*/ 131454593 h 314"/>
                <a:gd name="T22" fmla="*/ 202910544 w 229"/>
                <a:gd name="T23" fmla="*/ 143405006 h 314"/>
                <a:gd name="T24" fmla="*/ 169938045 w 229"/>
                <a:gd name="T25" fmla="*/ 170292492 h 314"/>
                <a:gd name="T26" fmla="*/ 121746001 w 229"/>
                <a:gd name="T27" fmla="*/ 170292492 h 314"/>
                <a:gd name="T28" fmla="*/ 88773475 w 229"/>
                <a:gd name="T29" fmla="*/ 143405006 h 314"/>
                <a:gd name="T30" fmla="*/ 55800962 w 229"/>
                <a:gd name="T31" fmla="*/ 125479387 h 314"/>
                <a:gd name="T32" fmla="*/ 60873001 w 229"/>
                <a:gd name="T33" fmla="*/ 86639577 h 314"/>
                <a:gd name="T34" fmla="*/ 60873001 w 229"/>
                <a:gd name="T35" fmla="*/ 53776870 h 314"/>
                <a:gd name="T36" fmla="*/ 38046272 w 229"/>
                <a:gd name="T37" fmla="*/ 41826458 h 314"/>
                <a:gd name="T38" fmla="*/ 10145788 w 229"/>
                <a:gd name="T39" fmla="*/ 53776870 h 314"/>
                <a:gd name="T40" fmla="*/ 0 w 229"/>
                <a:gd name="T41" fmla="*/ 98591871 h 314"/>
                <a:gd name="T42" fmla="*/ 0 w 229"/>
                <a:gd name="T43" fmla="*/ 221082685 h 314"/>
                <a:gd name="T44" fmla="*/ 5072027 w 229"/>
                <a:gd name="T45" fmla="*/ 379424765 h 314"/>
                <a:gd name="T46" fmla="*/ 20291576 w 229"/>
                <a:gd name="T47" fmla="*/ 555694404 h 314"/>
                <a:gd name="T48" fmla="*/ 20291576 w 229"/>
                <a:gd name="T49" fmla="*/ 684160395 h 314"/>
                <a:gd name="T50" fmla="*/ 10145788 w 229"/>
                <a:gd name="T51" fmla="*/ 761838074 h 314"/>
                <a:gd name="T52" fmla="*/ 27900481 w 229"/>
                <a:gd name="T53" fmla="*/ 800677855 h 314"/>
                <a:gd name="T54" fmla="*/ 55800962 w 229"/>
                <a:gd name="T55" fmla="*/ 809641605 h 314"/>
                <a:gd name="T56" fmla="*/ 88773475 w 229"/>
                <a:gd name="T57" fmla="*/ 866405122 h 314"/>
                <a:gd name="T58" fmla="*/ 116673976 w 229"/>
                <a:gd name="T59" fmla="*/ 893294491 h 314"/>
                <a:gd name="T60" fmla="*/ 136965545 w 229"/>
                <a:gd name="T61" fmla="*/ 854454710 h 314"/>
                <a:gd name="T62" fmla="*/ 169938045 w 229"/>
                <a:gd name="T63" fmla="*/ 839517636 h 314"/>
                <a:gd name="T64" fmla="*/ 207984303 w 229"/>
                <a:gd name="T65" fmla="*/ 821592017 h 314"/>
                <a:gd name="T66" fmla="*/ 220665234 w 229"/>
                <a:gd name="T67" fmla="*/ 809641605 h 314"/>
                <a:gd name="T68" fmla="*/ 243493737 w 229"/>
                <a:gd name="T69" fmla="*/ 827567223 h 314"/>
                <a:gd name="T70" fmla="*/ 248565762 w 229"/>
                <a:gd name="T71" fmla="*/ 860429916 h 314"/>
                <a:gd name="T72" fmla="*/ 248565762 w 229"/>
                <a:gd name="T73" fmla="*/ 899269697 h 314"/>
                <a:gd name="T74" fmla="*/ 258711547 w 229"/>
                <a:gd name="T75" fmla="*/ 926157183 h 314"/>
                <a:gd name="T76" fmla="*/ 296757805 w 229"/>
                <a:gd name="T77" fmla="*/ 926157183 h 314"/>
                <a:gd name="T78" fmla="*/ 329730305 w 229"/>
                <a:gd name="T79" fmla="*/ 893294491 h 314"/>
                <a:gd name="T80" fmla="*/ 357630779 w 229"/>
                <a:gd name="T81" fmla="*/ 839517636 h 314"/>
                <a:gd name="T82" fmla="*/ 390603278 w 229"/>
                <a:gd name="T83" fmla="*/ 803666399 h 314"/>
                <a:gd name="T84" fmla="*/ 418503752 w 229"/>
                <a:gd name="T85" fmla="*/ 782752237 h 314"/>
                <a:gd name="T86" fmla="*/ 441332201 w 229"/>
                <a:gd name="T87" fmla="*/ 723000175 h 314"/>
                <a:gd name="T88" fmla="*/ 454013131 w 229"/>
                <a:gd name="T89" fmla="*/ 651297702 h 314"/>
                <a:gd name="T90" fmla="*/ 451476252 w 229"/>
                <a:gd name="T91" fmla="*/ 600507509 h 314"/>
                <a:gd name="T92" fmla="*/ 459086999 w 229"/>
                <a:gd name="T93" fmla="*/ 573620022 h 314"/>
                <a:gd name="T94" fmla="*/ 502205283 w 229"/>
                <a:gd name="T95" fmla="*/ 585570435 h 314"/>
                <a:gd name="T96" fmla="*/ 535177783 w 229"/>
                <a:gd name="T97" fmla="*/ 600507509 h 314"/>
                <a:gd name="T98" fmla="*/ 535177783 w 229"/>
                <a:gd name="T99" fmla="*/ 585570435 h 314"/>
                <a:gd name="T100" fmla="*/ 545323567 w 229"/>
                <a:gd name="T101" fmla="*/ 573620022 h 314"/>
                <a:gd name="T102" fmla="*/ 563078257 w 229"/>
                <a:gd name="T103" fmla="*/ 555694404 h 314"/>
                <a:gd name="T104" fmla="*/ 580832946 w 229"/>
                <a:gd name="T105" fmla="*/ 513867961 h 314"/>
                <a:gd name="T106" fmla="*/ 552932472 w 229"/>
                <a:gd name="T107" fmla="*/ 469054739 h 314"/>
                <a:gd name="T108" fmla="*/ 530105757 w 229"/>
                <a:gd name="T109" fmla="*/ 391377059 h 314"/>
                <a:gd name="T110" fmla="*/ 568150282 w 229"/>
                <a:gd name="T111" fmla="*/ 334611660 h 314"/>
                <a:gd name="T112" fmla="*/ 575760921 w 229"/>
                <a:gd name="T113" fmla="*/ 292785217 h 314"/>
                <a:gd name="T114" fmla="*/ 563078257 w 229"/>
                <a:gd name="T115" fmla="*/ 259920643 h 314"/>
                <a:gd name="T116" fmla="*/ 507277308 w 229"/>
                <a:gd name="T117" fmla="*/ 221082685 h 314"/>
                <a:gd name="T118" fmla="*/ 479376834 w 229"/>
                <a:gd name="T119" fmla="*/ 182242904 h 314"/>
                <a:gd name="T120" fmla="*/ 486987473 w 229"/>
                <a:gd name="T121" fmla="*/ 137429799 h 31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29"/>
                <a:gd name="T184" fmla="*/ 0 h 314"/>
                <a:gd name="T185" fmla="*/ 229 w 229"/>
                <a:gd name="T186" fmla="*/ 314 h 31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29" h="314">
                  <a:moveTo>
                    <a:pt x="187" y="33"/>
                  </a:moveTo>
                  <a:lnTo>
                    <a:pt x="183" y="29"/>
                  </a:lnTo>
                  <a:lnTo>
                    <a:pt x="178" y="24"/>
                  </a:lnTo>
                  <a:lnTo>
                    <a:pt x="174" y="27"/>
                  </a:lnTo>
                  <a:lnTo>
                    <a:pt x="166" y="29"/>
                  </a:lnTo>
                  <a:lnTo>
                    <a:pt x="155" y="14"/>
                  </a:lnTo>
                  <a:lnTo>
                    <a:pt x="142" y="0"/>
                  </a:lnTo>
                  <a:lnTo>
                    <a:pt x="139" y="5"/>
                  </a:lnTo>
                  <a:lnTo>
                    <a:pt x="133" y="16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1" y="29"/>
                  </a:lnTo>
                  <a:lnTo>
                    <a:pt x="135" y="31"/>
                  </a:lnTo>
                  <a:lnTo>
                    <a:pt x="131" y="48"/>
                  </a:lnTo>
                  <a:lnTo>
                    <a:pt x="130" y="66"/>
                  </a:lnTo>
                  <a:lnTo>
                    <a:pt x="124" y="57"/>
                  </a:lnTo>
                  <a:lnTo>
                    <a:pt x="118" y="48"/>
                  </a:lnTo>
                  <a:lnTo>
                    <a:pt x="111" y="50"/>
                  </a:lnTo>
                  <a:lnTo>
                    <a:pt x="109" y="53"/>
                  </a:lnTo>
                  <a:lnTo>
                    <a:pt x="106" y="46"/>
                  </a:lnTo>
                  <a:lnTo>
                    <a:pt x="102" y="40"/>
                  </a:lnTo>
                  <a:lnTo>
                    <a:pt x="94" y="44"/>
                  </a:lnTo>
                  <a:lnTo>
                    <a:pt x="87" y="50"/>
                  </a:lnTo>
                  <a:lnTo>
                    <a:pt x="80" y="48"/>
                  </a:lnTo>
                  <a:lnTo>
                    <a:pt x="74" y="48"/>
                  </a:lnTo>
                  <a:lnTo>
                    <a:pt x="67" y="57"/>
                  </a:lnTo>
                  <a:lnTo>
                    <a:pt x="54" y="66"/>
                  </a:lnTo>
                  <a:lnTo>
                    <a:pt x="48" y="57"/>
                  </a:lnTo>
                  <a:lnTo>
                    <a:pt x="43" y="51"/>
                  </a:lnTo>
                  <a:lnTo>
                    <a:pt x="35" y="48"/>
                  </a:lnTo>
                  <a:lnTo>
                    <a:pt x="28" y="46"/>
                  </a:lnTo>
                  <a:lnTo>
                    <a:pt x="22" y="42"/>
                  </a:lnTo>
                  <a:lnTo>
                    <a:pt x="21" y="38"/>
                  </a:lnTo>
                  <a:lnTo>
                    <a:pt x="24" y="29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22" y="16"/>
                  </a:lnTo>
                  <a:lnTo>
                    <a:pt x="15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2"/>
                  </a:lnTo>
                  <a:lnTo>
                    <a:pt x="0" y="33"/>
                  </a:lnTo>
                  <a:lnTo>
                    <a:pt x="2" y="48"/>
                  </a:lnTo>
                  <a:lnTo>
                    <a:pt x="0" y="74"/>
                  </a:lnTo>
                  <a:lnTo>
                    <a:pt x="0" y="98"/>
                  </a:lnTo>
                  <a:lnTo>
                    <a:pt x="2" y="127"/>
                  </a:lnTo>
                  <a:lnTo>
                    <a:pt x="4" y="157"/>
                  </a:lnTo>
                  <a:lnTo>
                    <a:pt x="8" y="186"/>
                  </a:lnTo>
                  <a:lnTo>
                    <a:pt x="11" y="216"/>
                  </a:lnTo>
                  <a:lnTo>
                    <a:pt x="8" y="229"/>
                  </a:lnTo>
                  <a:lnTo>
                    <a:pt x="6" y="244"/>
                  </a:lnTo>
                  <a:lnTo>
                    <a:pt x="4" y="255"/>
                  </a:lnTo>
                  <a:lnTo>
                    <a:pt x="4" y="268"/>
                  </a:lnTo>
                  <a:lnTo>
                    <a:pt x="11" y="268"/>
                  </a:lnTo>
                  <a:lnTo>
                    <a:pt x="17" y="268"/>
                  </a:lnTo>
                  <a:lnTo>
                    <a:pt x="22" y="271"/>
                  </a:lnTo>
                  <a:lnTo>
                    <a:pt x="28" y="277"/>
                  </a:lnTo>
                  <a:lnTo>
                    <a:pt x="35" y="290"/>
                  </a:lnTo>
                  <a:lnTo>
                    <a:pt x="43" y="306"/>
                  </a:lnTo>
                  <a:lnTo>
                    <a:pt x="46" y="299"/>
                  </a:lnTo>
                  <a:lnTo>
                    <a:pt x="50" y="292"/>
                  </a:lnTo>
                  <a:lnTo>
                    <a:pt x="54" y="286"/>
                  </a:lnTo>
                  <a:lnTo>
                    <a:pt x="58" y="284"/>
                  </a:lnTo>
                  <a:lnTo>
                    <a:pt x="67" y="281"/>
                  </a:lnTo>
                  <a:lnTo>
                    <a:pt x="78" y="277"/>
                  </a:lnTo>
                  <a:lnTo>
                    <a:pt x="82" y="275"/>
                  </a:lnTo>
                  <a:lnTo>
                    <a:pt x="83" y="271"/>
                  </a:lnTo>
                  <a:lnTo>
                    <a:pt x="87" y="271"/>
                  </a:lnTo>
                  <a:lnTo>
                    <a:pt x="93" y="271"/>
                  </a:lnTo>
                  <a:lnTo>
                    <a:pt x="96" y="277"/>
                  </a:lnTo>
                  <a:lnTo>
                    <a:pt x="98" y="282"/>
                  </a:lnTo>
                  <a:lnTo>
                    <a:pt x="98" y="288"/>
                  </a:lnTo>
                  <a:lnTo>
                    <a:pt x="98" y="293"/>
                  </a:lnTo>
                  <a:lnTo>
                    <a:pt x="98" y="301"/>
                  </a:lnTo>
                  <a:lnTo>
                    <a:pt x="98" y="306"/>
                  </a:lnTo>
                  <a:lnTo>
                    <a:pt x="102" y="310"/>
                  </a:lnTo>
                  <a:lnTo>
                    <a:pt x="107" y="314"/>
                  </a:lnTo>
                  <a:lnTo>
                    <a:pt x="117" y="310"/>
                  </a:lnTo>
                  <a:lnTo>
                    <a:pt x="124" y="306"/>
                  </a:lnTo>
                  <a:lnTo>
                    <a:pt x="130" y="299"/>
                  </a:lnTo>
                  <a:lnTo>
                    <a:pt x="135" y="293"/>
                  </a:lnTo>
                  <a:lnTo>
                    <a:pt x="141" y="281"/>
                  </a:lnTo>
                  <a:lnTo>
                    <a:pt x="148" y="269"/>
                  </a:lnTo>
                  <a:lnTo>
                    <a:pt x="154" y="269"/>
                  </a:lnTo>
                  <a:lnTo>
                    <a:pt x="161" y="269"/>
                  </a:lnTo>
                  <a:lnTo>
                    <a:pt x="165" y="262"/>
                  </a:lnTo>
                  <a:lnTo>
                    <a:pt x="166" y="253"/>
                  </a:lnTo>
                  <a:lnTo>
                    <a:pt x="174" y="242"/>
                  </a:lnTo>
                  <a:lnTo>
                    <a:pt x="181" y="231"/>
                  </a:lnTo>
                  <a:lnTo>
                    <a:pt x="179" y="218"/>
                  </a:lnTo>
                  <a:lnTo>
                    <a:pt x="178" y="207"/>
                  </a:lnTo>
                  <a:lnTo>
                    <a:pt x="178" y="201"/>
                  </a:lnTo>
                  <a:lnTo>
                    <a:pt x="179" y="197"/>
                  </a:lnTo>
                  <a:lnTo>
                    <a:pt x="181" y="192"/>
                  </a:lnTo>
                  <a:lnTo>
                    <a:pt x="187" y="188"/>
                  </a:lnTo>
                  <a:lnTo>
                    <a:pt x="198" y="196"/>
                  </a:lnTo>
                  <a:lnTo>
                    <a:pt x="209" y="203"/>
                  </a:lnTo>
                  <a:lnTo>
                    <a:pt x="211" y="201"/>
                  </a:lnTo>
                  <a:lnTo>
                    <a:pt x="211" y="197"/>
                  </a:lnTo>
                  <a:lnTo>
                    <a:pt x="211" y="196"/>
                  </a:lnTo>
                  <a:lnTo>
                    <a:pt x="213" y="194"/>
                  </a:lnTo>
                  <a:lnTo>
                    <a:pt x="215" y="192"/>
                  </a:lnTo>
                  <a:lnTo>
                    <a:pt x="218" y="192"/>
                  </a:lnTo>
                  <a:lnTo>
                    <a:pt x="222" y="186"/>
                  </a:lnTo>
                  <a:lnTo>
                    <a:pt x="226" y="179"/>
                  </a:lnTo>
                  <a:lnTo>
                    <a:pt x="229" y="172"/>
                  </a:lnTo>
                  <a:lnTo>
                    <a:pt x="229" y="166"/>
                  </a:lnTo>
                  <a:lnTo>
                    <a:pt x="218" y="157"/>
                  </a:lnTo>
                  <a:lnTo>
                    <a:pt x="207" y="144"/>
                  </a:lnTo>
                  <a:lnTo>
                    <a:pt x="209" y="131"/>
                  </a:lnTo>
                  <a:lnTo>
                    <a:pt x="215" y="120"/>
                  </a:lnTo>
                  <a:lnTo>
                    <a:pt x="224" y="112"/>
                  </a:lnTo>
                  <a:lnTo>
                    <a:pt x="227" y="103"/>
                  </a:lnTo>
                  <a:lnTo>
                    <a:pt x="227" y="98"/>
                  </a:lnTo>
                  <a:lnTo>
                    <a:pt x="226" y="92"/>
                  </a:lnTo>
                  <a:lnTo>
                    <a:pt x="222" y="87"/>
                  </a:lnTo>
                  <a:lnTo>
                    <a:pt x="218" y="83"/>
                  </a:lnTo>
                  <a:lnTo>
                    <a:pt x="200" y="74"/>
                  </a:lnTo>
                  <a:lnTo>
                    <a:pt x="181" y="68"/>
                  </a:lnTo>
                  <a:lnTo>
                    <a:pt x="189" y="61"/>
                  </a:lnTo>
                  <a:lnTo>
                    <a:pt x="194" y="55"/>
                  </a:lnTo>
                  <a:lnTo>
                    <a:pt x="192" y="46"/>
                  </a:lnTo>
                  <a:lnTo>
                    <a:pt x="187" y="33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4" name="Freeform 48"/>
            <p:cNvSpPr>
              <a:spLocks/>
            </p:cNvSpPr>
            <p:nvPr/>
          </p:nvSpPr>
          <p:spPr bwMode="auto">
            <a:xfrm>
              <a:off x="1505639" y="3611182"/>
              <a:ext cx="609754" cy="643629"/>
            </a:xfrm>
            <a:custGeom>
              <a:avLst/>
              <a:gdLst>
                <a:gd name="T0" fmla="*/ 666961418 w 351"/>
                <a:gd name="T1" fmla="*/ 950058405 h 342"/>
                <a:gd name="T2" fmla="*/ 672053123 w 351"/>
                <a:gd name="T3" fmla="*/ 866405484 h 342"/>
                <a:gd name="T4" fmla="*/ 720419975 w 351"/>
                <a:gd name="T5" fmla="*/ 845493195 h 342"/>
                <a:gd name="T6" fmla="*/ 827337088 w 351"/>
                <a:gd name="T7" fmla="*/ 833542778 h 342"/>
                <a:gd name="T8" fmla="*/ 893524037 w 351"/>
                <a:gd name="T9" fmla="*/ 818603815 h 342"/>
                <a:gd name="T10" fmla="*/ 845157185 w 351"/>
                <a:gd name="T11" fmla="*/ 675198808 h 342"/>
                <a:gd name="T12" fmla="*/ 794243613 w 351"/>
                <a:gd name="T13" fmla="*/ 657273183 h 342"/>
                <a:gd name="T14" fmla="*/ 776423515 w 351"/>
                <a:gd name="T15" fmla="*/ 612458177 h 342"/>
                <a:gd name="T16" fmla="*/ 748421745 w 351"/>
                <a:gd name="T17" fmla="*/ 585570679 h 342"/>
                <a:gd name="T18" fmla="*/ 720419975 w 351"/>
                <a:gd name="T19" fmla="*/ 546730882 h 342"/>
                <a:gd name="T20" fmla="*/ 722964958 w 351"/>
                <a:gd name="T21" fmla="*/ 507892967 h 342"/>
                <a:gd name="T22" fmla="*/ 794243613 w 351"/>
                <a:gd name="T23" fmla="*/ 388388677 h 342"/>
                <a:gd name="T24" fmla="*/ 766241843 w 351"/>
                <a:gd name="T25" fmla="*/ 319672837 h 342"/>
                <a:gd name="T26" fmla="*/ 733148368 w 351"/>
                <a:gd name="T27" fmla="*/ 283821586 h 342"/>
                <a:gd name="T28" fmla="*/ 694963188 w 351"/>
                <a:gd name="T29" fmla="*/ 283821586 h 342"/>
                <a:gd name="T30" fmla="*/ 654233025 w 351"/>
                <a:gd name="T31" fmla="*/ 239008403 h 342"/>
                <a:gd name="T32" fmla="*/ 628776239 w 351"/>
                <a:gd name="T33" fmla="*/ 194195280 h 342"/>
                <a:gd name="T34" fmla="*/ 610956141 w 351"/>
                <a:gd name="T35" fmla="*/ 143405066 h 342"/>
                <a:gd name="T36" fmla="*/ 539679224 w 351"/>
                <a:gd name="T37" fmla="*/ 104567121 h 342"/>
                <a:gd name="T38" fmla="*/ 476037258 w 351"/>
                <a:gd name="T39" fmla="*/ 38837930 h 342"/>
                <a:gd name="T40" fmla="*/ 432760265 w 351"/>
                <a:gd name="T41" fmla="*/ 5975210 h 342"/>
                <a:gd name="T42" fmla="*/ 384393413 w 351"/>
                <a:gd name="T43" fmla="*/ 38837930 h 342"/>
                <a:gd name="T44" fmla="*/ 290204693 w 351"/>
                <a:gd name="T45" fmla="*/ 104567121 h 342"/>
                <a:gd name="T46" fmla="*/ 310569775 w 351"/>
                <a:gd name="T47" fmla="*/ 182242981 h 342"/>
                <a:gd name="T48" fmla="*/ 300386366 w 351"/>
                <a:gd name="T49" fmla="*/ 253947425 h 342"/>
                <a:gd name="T50" fmla="*/ 262202923 w 351"/>
                <a:gd name="T51" fmla="*/ 316686174 h 342"/>
                <a:gd name="T52" fmla="*/ 201105887 w 351"/>
                <a:gd name="T53" fmla="*/ 454115972 h 342"/>
                <a:gd name="T54" fmla="*/ 165467428 w 351"/>
                <a:gd name="T55" fmla="*/ 513868176 h 342"/>
                <a:gd name="T56" fmla="*/ 106917140 w 351"/>
                <a:gd name="T57" fmla="*/ 507892967 h 342"/>
                <a:gd name="T58" fmla="*/ 50913586 w 351"/>
                <a:gd name="T59" fmla="*/ 513868176 h 342"/>
                <a:gd name="T60" fmla="*/ 43276898 w 351"/>
                <a:gd name="T61" fmla="*/ 552706091 h 342"/>
                <a:gd name="T62" fmla="*/ 22910072 w 351"/>
                <a:gd name="T63" fmla="*/ 609471514 h 342"/>
                <a:gd name="T64" fmla="*/ 0 w 351"/>
                <a:gd name="T65" fmla="*/ 746901312 h 342"/>
                <a:gd name="T66" fmla="*/ 45821882 w 351"/>
                <a:gd name="T67" fmla="*/ 824579024 h 342"/>
                <a:gd name="T68" fmla="*/ 66186977 w 351"/>
                <a:gd name="T69" fmla="*/ 872380693 h 342"/>
                <a:gd name="T70" fmla="*/ 104372156 w 351"/>
                <a:gd name="T71" fmla="*/ 827567569 h 342"/>
                <a:gd name="T72" fmla="*/ 201105887 w 351"/>
                <a:gd name="T73" fmla="*/ 866405484 h 342"/>
                <a:gd name="T74" fmla="*/ 221470969 w 351"/>
                <a:gd name="T75" fmla="*/ 863418821 h 342"/>
                <a:gd name="T76" fmla="*/ 234199416 w 351"/>
                <a:gd name="T77" fmla="*/ 827567569 h 342"/>
                <a:gd name="T78" fmla="*/ 290204693 w 351"/>
                <a:gd name="T79" fmla="*/ 896281527 h 342"/>
                <a:gd name="T80" fmla="*/ 323298168 w 351"/>
                <a:gd name="T81" fmla="*/ 872380693 h 342"/>
                <a:gd name="T82" fmla="*/ 323298168 w 351"/>
                <a:gd name="T83" fmla="*/ 872380693 h 342"/>
                <a:gd name="T84" fmla="*/ 351299938 w 351"/>
                <a:gd name="T85" fmla="*/ 851468404 h 342"/>
                <a:gd name="T86" fmla="*/ 389485118 w 351"/>
                <a:gd name="T87" fmla="*/ 866405484 h 342"/>
                <a:gd name="T88" fmla="*/ 417486888 w 351"/>
                <a:gd name="T89" fmla="*/ 878355901 h 342"/>
                <a:gd name="T90" fmla="*/ 478582242 w 351"/>
                <a:gd name="T91" fmla="*/ 917195698 h 342"/>
                <a:gd name="T92" fmla="*/ 511675716 w 351"/>
                <a:gd name="T93" fmla="*/ 923170907 h 342"/>
                <a:gd name="T94" fmla="*/ 532040798 w 351"/>
                <a:gd name="T95" fmla="*/ 973959239 h 342"/>
                <a:gd name="T96" fmla="*/ 572772698 w 351"/>
                <a:gd name="T97" fmla="*/ 1015785935 h 34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1"/>
                <a:gd name="T148" fmla="*/ 0 h 342"/>
                <a:gd name="T149" fmla="*/ 351 w 351"/>
                <a:gd name="T150" fmla="*/ 342 h 34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1" h="342">
                  <a:moveTo>
                    <a:pt x="249" y="333"/>
                  </a:moveTo>
                  <a:lnTo>
                    <a:pt x="257" y="326"/>
                  </a:lnTo>
                  <a:lnTo>
                    <a:pt x="262" y="318"/>
                  </a:lnTo>
                  <a:lnTo>
                    <a:pt x="264" y="309"/>
                  </a:lnTo>
                  <a:lnTo>
                    <a:pt x="264" y="298"/>
                  </a:lnTo>
                  <a:lnTo>
                    <a:pt x="264" y="290"/>
                  </a:lnTo>
                  <a:lnTo>
                    <a:pt x="268" y="287"/>
                  </a:lnTo>
                  <a:lnTo>
                    <a:pt x="273" y="285"/>
                  </a:lnTo>
                  <a:lnTo>
                    <a:pt x="283" y="283"/>
                  </a:lnTo>
                  <a:lnTo>
                    <a:pt x="301" y="283"/>
                  </a:lnTo>
                  <a:lnTo>
                    <a:pt x="320" y="285"/>
                  </a:lnTo>
                  <a:lnTo>
                    <a:pt x="325" y="279"/>
                  </a:lnTo>
                  <a:lnTo>
                    <a:pt x="332" y="276"/>
                  </a:lnTo>
                  <a:lnTo>
                    <a:pt x="340" y="274"/>
                  </a:lnTo>
                  <a:lnTo>
                    <a:pt x="351" y="274"/>
                  </a:lnTo>
                  <a:lnTo>
                    <a:pt x="342" y="257"/>
                  </a:lnTo>
                  <a:lnTo>
                    <a:pt x="334" y="241"/>
                  </a:lnTo>
                  <a:lnTo>
                    <a:pt x="332" y="226"/>
                  </a:lnTo>
                  <a:lnTo>
                    <a:pt x="332" y="218"/>
                  </a:lnTo>
                  <a:lnTo>
                    <a:pt x="321" y="218"/>
                  </a:lnTo>
                  <a:lnTo>
                    <a:pt x="312" y="220"/>
                  </a:lnTo>
                  <a:lnTo>
                    <a:pt x="308" y="215"/>
                  </a:lnTo>
                  <a:lnTo>
                    <a:pt x="307" y="209"/>
                  </a:lnTo>
                  <a:lnTo>
                    <a:pt x="305" y="205"/>
                  </a:lnTo>
                  <a:lnTo>
                    <a:pt x="303" y="202"/>
                  </a:lnTo>
                  <a:lnTo>
                    <a:pt x="299" y="200"/>
                  </a:lnTo>
                  <a:lnTo>
                    <a:pt x="294" y="196"/>
                  </a:lnTo>
                  <a:lnTo>
                    <a:pt x="290" y="192"/>
                  </a:lnTo>
                  <a:lnTo>
                    <a:pt x="284" y="187"/>
                  </a:lnTo>
                  <a:lnTo>
                    <a:pt x="283" y="183"/>
                  </a:lnTo>
                  <a:lnTo>
                    <a:pt x="283" y="180"/>
                  </a:lnTo>
                  <a:lnTo>
                    <a:pt x="283" y="176"/>
                  </a:lnTo>
                  <a:lnTo>
                    <a:pt x="284" y="170"/>
                  </a:lnTo>
                  <a:lnTo>
                    <a:pt x="297" y="154"/>
                  </a:lnTo>
                  <a:lnTo>
                    <a:pt x="312" y="137"/>
                  </a:lnTo>
                  <a:lnTo>
                    <a:pt x="312" y="130"/>
                  </a:lnTo>
                  <a:lnTo>
                    <a:pt x="310" y="122"/>
                  </a:lnTo>
                  <a:lnTo>
                    <a:pt x="307" y="115"/>
                  </a:lnTo>
                  <a:lnTo>
                    <a:pt x="301" y="107"/>
                  </a:lnTo>
                  <a:lnTo>
                    <a:pt x="295" y="100"/>
                  </a:lnTo>
                  <a:lnTo>
                    <a:pt x="292" y="96"/>
                  </a:lnTo>
                  <a:lnTo>
                    <a:pt x="288" y="95"/>
                  </a:lnTo>
                  <a:lnTo>
                    <a:pt x="284" y="95"/>
                  </a:lnTo>
                  <a:lnTo>
                    <a:pt x="279" y="95"/>
                  </a:lnTo>
                  <a:lnTo>
                    <a:pt x="273" y="95"/>
                  </a:lnTo>
                  <a:lnTo>
                    <a:pt x="270" y="85"/>
                  </a:lnTo>
                  <a:lnTo>
                    <a:pt x="266" y="78"/>
                  </a:lnTo>
                  <a:lnTo>
                    <a:pt x="257" y="80"/>
                  </a:lnTo>
                  <a:lnTo>
                    <a:pt x="249" y="80"/>
                  </a:lnTo>
                  <a:lnTo>
                    <a:pt x="247" y="74"/>
                  </a:lnTo>
                  <a:lnTo>
                    <a:pt x="247" y="65"/>
                  </a:lnTo>
                  <a:lnTo>
                    <a:pt x="247" y="61"/>
                  </a:lnTo>
                  <a:lnTo>
                    <a:pt x="246" y="56"/>
                  </a:lnTo>
                  <a:lnTo>
                    <a:pt x="240" y="48"/>
                  </a:lnTo>
                  <a:lnTo>
                    <a:pt x="233" y="43"/>
                  </a:lnTo>
                  <a:lnTo>
                    <a:pt x="223" y="39"/>
                  </a:lnTo>
                  <a:lnTo>
                    <a:pt x="212" y="35"/>
                  </a:lnTo>
                  <a:lnTo>
                    <a:pt x="201" y="30"/>
                  </a:lnTo>
                  <a:lnTo>
                    <a:pt x="194" y="22"/>
                  </a:lnTo>
                  <a:lnTo>
                    <a:pt x="187" y="13"/>
                  </a:lnTo>
                  <a:lnTo>
                    <a:pt x="179" y="6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1" y="0"/>
                  </a:lnTo>
                  <a:lnTo>
                    <a:pt x="151" y="13"/>
                  </a:lnTo>
                  <a:lnTo>
                    <a:pt x="144" y="28"/>
                  </a:lnTo>
                  <a:lnTo>
                    <a:pt x="131" y="34"/>
                  </a:lnTo>
                  <a:lnTo>
                    <a:pt x="114" y="35"/>
                  </a:lnTo>
                  <a:lnTo>
                    <a:pt x="118" y="45"/>
                  </a:lnTo>
                  <a:lnTo>
                    <a:pt x="120" y="52"/>
                  </a:lnTo>
                  <a:lnTo>
                    <a:pt x="122" y="61"/>
                  </a:lnTo>
                  <a:lnTo>
                    <a:pt x="122" y="69"/>
                  </a:lnTo>
                  <a:lnTo>
                    <a:pt x="120" y="76"/>
                  </a:lnTo>
                  <a:lnTo>
                    <a:pt x="118" y="85"/>
                  </a:lnTo>
                  <a:lnTo>
                    <a:pt x="116" y="91"/>
                  </a:lnTo>
                  <a:lnTo>
                    <a:pt x="113" y="98"/>
                  </a:lnTo>
                  <a:lnTo>
                    <a:pt x="103" y="106"/>
                  </a:lnTo>
                  <a:lnTo>
                    <a:pt x="92" y="111"/>
                  </a:lnTo>
                  <a:lnTo>
                    <a:pt x="87" y="130"/>
                  </a:lnTo>
                  <a:lnTo>
                    <a:pt x="79" y="152"/>
                  </a:lnTo>
                  <a:lnTo>
                    <a:pt x="76" y="161"/>
                  </a:lnTo>
                  <a:lnTo>
                    <a:pt x="70" y="168"/>
                  </a:lnTo>
                  <a:lnTo>
                    <a:pt x="65" y="172"/>
                  </a:lnTo>
                  <a:lnTo>
                    <a:pt x="59" y="174"/>
                  </a:lnTo>
                  <a:lnTo>
                    <a:pt x="50" y="172"/>
                  </a:lnTo>
                  <a:lnTo>
                    <a:pt x="42" y="170"/>
                  </a:lnTo>
                  <a:lnTo>
                    <a:pt x="33" y="168"/>
                  </a:lnTo>
                  <a:lnTo>
                    <a:pt x="26" y="170"/>
                  </a:lnTo>
                  <a:lnTo>
                    <a:pt x="20" y="172"/>
                  </a:lnTo>
                  <a:lnTo>
                    <a:pt x="18" y="176"/>
                  </a:lnTo>
                  <a:lnTo>
                    <a:pt x="18" y="180"/>
                  </a:lnTo>
                  <a:lnTo>
                    <a:pt x="17" y="185"/>
                  </a:lnTo>
                  <a:lnTo>
                    <a:pt x="7" y="191"/>
                  </a:lnTo>
                  <a:lnTo>
                    <a:pt x="2" y="194"/>
                  </a:lnTo>
                  <a:lnTo>
                    <a:pt x="9" y="204"/>
                  </a:lnTo>
                  <a:lnTo>
                    <a:pt x="17" y="220"/>
                  </a:lnTo>
                  <a:lnTo>
                    <a:pt x="9" y="233"/>
                  </a:lnTo>
                  <a:lnTo>
                    <a:pt x="0" y="250"/>
                  </a:lnTo>
                  <a:lnTo>
                    <a:pt x="5" y="257"/>
                  </a:lnTo>
                  <a:lnTo>
                    <a:pt x="15" y="268"/>
                  </a:lnTo>
                  <a:lnTo>
                    <a:pt x="18" y="276"/>
                  </a:lnTo>
                  <a:lnTo>
                    <a:pt x="22" y="281"/>
                  </a:lnTo>
                  <a:lnTo>
                    <a:pt x="26" y="287"/>
                  </a:lnTo>
                  <a:lnTo>
                    <a:pt x="26" y="292"/>
                  </a:lnTo>
                  <a:lnTo>
                    <a:pt x="28" y="290"/>
                  </a:lnTo>
                  <a:lnTo>
                    <a:pt x="33" y="283"/>
                  </a:lnTo>
                  <a:lnTo>
                    <a:pt x="41" y="277"/>
                  </a:lnTo>
                  <a:lnTo>
                    <a:pt x="50" y="276"/>
                  </a:lnTo>
                  <a:lnTo>
                    <a:pt x="66" y="283"/>
                  </a:lnTo>
                  <a:lnTo>
                    <a:pt x="79" y="290"/>
                  </a:lnTo>
                  <a:lnTo>
                    <a:pt x="83" y="290"/>
                  </a:lnTo>
                  <a:lnTo>
                    <a:pt x="85" y="290"/>
                  </a:lnTo>
                  <a:lnTo>
                    <a:pt x="87" y="289"/>
                  </a:lnTo>
                  <a:lnTo>
                    <a:pt x="89" y="285"/>
                  </a:lnTo>
                  <a:lnTo>
                    <a:pt x="90" y="279"/>
                  </a:lnTo>
                  <a:lnTo>
                    <a:pt x="92" y="277"/>
                  </a:lnTo>
                  <a:lnTo>
                    <a:pt x="100" y="287"/>
                  </a:lnTo>
                  <a:lnTo>
                    <a:pt x="107" y="298"/>
                  </a:lnTo>
                  <a:lnTo>
                    <a:pt x="114" y="300"/>
                  </a:lnTo>
                  <a:lnTo>
                    <a:pt x="118" y="298"/>
                  </a:lnTo>
                  <a:lnTo>
                    <a:pt x="124" y="296"/>
                  </a:lnTo>
                  <a:lnTo>
                    <a:pt x="127" y="292"/>
                  </a:lnTo>
                  <a:lnTo>
                    <a:pt x="131" y="289"/>
                  </a:lnTo>
                  <a:lnTo>
                    <a:pt x="135" y="287"/>
                  </a:lnTo>
                  <a:lnTo>
                    <a:pt x="138" y="285"/>
                  </a:lnTo>
                  <a:lnTo>
                    <a:pt x="146" y="285"/>
                  </a:lnTo>
                  <a:lnTo>
                    <a:pt x="150" y="287"/>
                  </a:lnTo>
                  <a:lnTo>
                    <a:pt x="153" y="290"/>
                  </a:lnTo>
                  <a:lnTo>
                    <a:pt x="157" y="292"/>
                  </a:lnTo>
                  <a:lnTo>
                    <a:pt x="159" y="294"/>
                  </a:lnTo>
                  <a:lnTo>
                    <a:pt x="164" y="294"/>
                  </a:lnTo>
                  <a:lnTo>
                    <a:pt x="170" y="292"/>
                  </a:lnTo>
                  <a:lnTo>
                    <a:pt x="179" y="300"/>
                  </a:lnTo>
                  <a:lnTo>
                    <a:pt x="188" y="307"/>
                  </a:lnTo>
                  <a:lnTo>
                    <a:pt x="194" y="307"/>
                  </a:lnTo>
                  <a:lnTo>
                    <a:pt x="198" y="309"/>
                  </a:lnTo>
                  <a:lnTo>
                    <a:pt x="201" y="309"/>
                  </a:lnTo>
                  <a:lnTo>
                    <a:pt x="205" y="313"/>
                  </a:lnTo>
                  <a:lnTo>
                    <a:pt x="207" y="320"/>
                  </a:lnTo>
                  <a:lnTo>
                    <a:pt x="209" y="326"/>
                  </a:lnTo>
                  <a:lnTo>
                    <a:pt x="211" y="333"/>
                  </a:lnTo>
                  <a:lnTo>
                    <a:pt x="211" y="342"/>
                  </a:lnTo>
                  <a:lnTo>
                    <a:pt x="225" y="340"/>
                  </a:lnTo>
                  <a:lnTo>
                    <a:pt x="249" y="333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5" name="Freeform 49"/>
            <p:cNvSpPr>
              <a:spLocks/>
            </p:cNvSpPr>
            <p:nvPr/>
          </p:nvSpPr>
          <p:spPr bwMode="auto">
            <a:xfrm>
              <a:off x="1161242" y="3650701"/>
              <a:ext cx="555178" cy="641748"/>
            </a:xfrm>
            <a:custGeom>
              <a:avLst/>
              <a:gdLst>
                <a:gd name="T0" fmla="*/ 507807460 w 320"/>
                <a:gd name="T1" fmla="*/ 38839869 h 341"/>
                <a:gd name="T2" fmla="*/ 451947792 w 320"/>
                <a:gd name="T3" fmla="*/ 71702640 h 341"/>
                <a:gd name="T4" fmla="*/ 436713366 w 320"/>
                <a:gd name="T5" fmla="*/ 113529162 h 341"/>
                <a:gd name="T6" fmla="*/ 370699257 w 320"/>
                <a:gd name="T7" fmla="*/ 104567277 h 341"/>
                <a:gd name="T8" fmla="*/ 337692203 w 320"/>
                <a:gd name="T9" fmla="*/ 203157454 h 341"/>
                <a:gd name="T10" fmla="*/ 276754501 w 320"/>
                <a:gd name="T11" fmla="*/ 209132672 h 341"/>
                <a:gd name="T12" fmla="*/ 248825588 w 320"/>
                <a:gd name="T13" fmla="*/ 215107889 h 341"/>
                <a:gd name="T14" fmla="*/ 210740338 w 320"/>
                <a:gd name="T15" fmla="*/ 137430062 h 341"/>
                <a:gd name="T16" fmla="*/ 137108149 w 320"/>
                <a:gd name="T17" fmla="*/ 137430062 h 341"/>
                <a:gd name="T18" fmla="*/ 93944784 w 320"/>
                <a:gd name="T19" fmla="*/ 98592059 h 341"/>
                <a:gd name="T20" fmla="*/ 43163352 w 320"/>
                <a:gd name="T21" fmla="*/ 119504380 h 341"/>
                <a:gd name="T22" fmla="*/ 33007068 w 320"/>
                <a:gd name="T23" fmla="*/ 176269916 h 341"/>
                <a:gd name="T24" fmla="*/ 66014136 w 320"/>
                <a:gd name="T25" fmla="*/ 209132672 h 341"/>
                <a:gd name="T26" fmla="*/ 99022925 w 320"/>
                <a:gd name="T27" fmla="*/ 256934471 h 341"/>
                <a:gd name="T28" fmla="*/ 81248561 w 320"/>
                <a:gd name="T29" fmla="*/ 295774325 h 341"/>
                <a:gd name="T30" fmla="*/ 66014136 w 320"/>
                <a:gd name="T31" fmla="*/ 280835341 h 341"/>
                <a:gd name="T32" fmla="*/ 15234432 w 320"/>
                <a:gd name="T33" fmla="*/ 241997309 h 341"/>
                <a:gd name="T34" fmla="*/ 20312574 w 320"/>
                <a:gd name="T35" fmla="*/ 325650413 h 341"/>
                <a:gd name="T36" fmla="*/ 93944784 w 320"/>
                <a:gd name="T37" fmla="*/ 391377805 h 341"/>
                <a:gd name="T38" fmla="*/ 116795581 w 320"/>
                <a:gd name="T39" fmla="*/ 436190996 h 341"/>
                <a:gd name="T40" fmla="*/ 86326703 w 320"/>
                <a:gd name="T41" fmla="*/ 501918506 h 341"/>
                <a:gd name="T42" fmla="*/ 93944784 w 320"/>
                <a:gd name="T43" fmla="*/ 612460971 h 341"/>
                <a:gd name="T44" fmla="*/ 114257378 w 320"/>
                <a:gd name="T45" fmla="*/ 678188364 h 341"/>
                <a:gd name="T46" fmla="*/ 93944784 w 320"/>
                <a:gd name="T47" fmla="*/ 717026336 h 341"/>
                <a:gd name="T48" fmla="*/ 132030007 w 320"/>
                <a:gd name="T49" fmla="*/ 764828076 h 341"/>
                <a:gd name="T50" fmla="*/ 192965974 w 320"/>
                <a:gd name="T51" fmla="*/ 788728946 h 341"/>
                <a:gd name="T52" fmla="*/ 243747446 w 320"/>
                <a:gd name="T53" fmla="*/ 794704164 h 341"/>
                <a:gd name="T54" fmla="*/ 271676359 w 320"/>
                <a:gd name="T55" fmla="*/ 770803294 h 341"/>
                <a:gd name="T56" fmla="*/ 299605272 w 320"/>
                <a:gd name="T57" fmla="*/ 809643149 h 341"/>
                <a:gd name="T58" fmla="*/ 337692203 w 320"/>
                <a:gd name="T59" fmla="*/ 866406774 h 341"/>
                <a:gd name="T60" fmla="*/ 358003035 w 320"/>
                <a:gd name="T61" fmla="*/ 976949239 h 341"/>
                <a:gd name="T62" fmla="*/ 403706312 w 320"/>
                <a:gd name="T63" fmla="*/ 976949239 h 341"/>
                <a:gd name="T64" fmla="*/ 408784454 w 320"/>
                <a:gd name="T65" fmla="*/ 1018775997 h 341"/>
                <a:gd name="T66" fmla="*/ 436713366 w 320"/>
                <a:gd name="T67" fmla="*/ 1003837012 h 341"/>
                <a:gd name="T68" fmla="*/ 492573035 w 320"/>
                <a:gd name="T69" fmla="*/ 964998804 h 341"/>
                <a:gd name="T70" fmla="*/ 545892657 w 320"/>
                <a:gd name="T71" fmla="*/ 953048369 h 341"/>
                <a:gd name="T72" fmla="*/ 596672340 w 320"/>
                <a:gd name="T73" fmla="*/ 911221846 h 341"/>
                <a:gd name="T74" fmla="*/ 624602987 w 320"/>
                <a:gd name="T75" fmla="*/ 866406774 h 341"/>
                <a:gd name="T76" fmla="*/ 606828624 w 320"/>
                <a:gd name="T77" fmla="*/ 842505904 h 341"/>
                <a:gd name="T78" fmla="*/ 576359773 w 320"/>
                <a:gd name="T79" fmla="*/ 848481122 h 341"/>
                <a:gd name="T80" fmla="*/ 558587144 w 320"/>
                <a:gd name="T81" fmla="*/ 827568801 h 341"/>
                <a:gd name="T82" fmla="*/ 558587144 w 320"/>
                <a:gd name="T83" fmla="*/ 776778511 h 341"/>
                <a:gd name="T84" fmla="*/ 512885602 w 320"/>
                <a:gd name="T85" fmla="*/ 705075901 h 341"/>
                <a:gd name="T86" fmla="*/ 545892657 w 320"/>
                <a:gd name="T87" fmla="*/ 594535318 h 341"/>
                <a:gd name="T88" fmla="*/ 520501947 w 320"/>
                <a:gd name="T89" fmla="*/ 507893724 h 341"/>
                <a:gd name="T90" fmla="*/ 548430860 w 320"/>
                <a:gd name="T91" fmla="*/ 463080416 h 341"/>
                <a:gd name="T92" fmla="*/ 586516056 w 320"/>
                <a:gd name="T93" fmla="*/ 439179546 h 341"/>
                <a:gd name="T94" fmla="*/ 652531900 w 320"/>
                <a:gd name="T95" fmla="*/ 457105198 h 341"/>
                <a:gd name="T96" fmla="*/ 695695238 w 320"/>
                <a:gd name="T97" fmla="*/ 418265343 h 341"/>
                <a:gd name="T98" fmla="*/ 736320373 w 320"/>
                <a:gd name="T99" fmla="*/ 268884906 h 341"/>
                <a:gd name="T100" fmla="*/ 797256340 w 320"/>
                <a:gd name="T101" fmla="*/ 209132672 h 341"/>
                <a:gd name="T102" fmla="*/ 812490765 w 320"/>
                <a:gd name="T103" fmla="*/ 143405279 h 341"/>
                <a:gd name="T104" fmla="*/ 802334482 w 320"/>
                <a:gd name="T105" fmla="*/ 71702640 h 341"/>
                <a:gd name="T106" fmla="*/ 792178198 w 320"/>
                <a:gd name="T107" fmla="*/ 41826537 h 341"/>
                <a:gd name="T108" fmla="*/ 708389725 w 320"/>
                <a:gd name="T109" fmla="*/ 74691189 h 341"/>
                <a:gd name="T110" fmla="*/ 614446704 w 320"/>
                <a:gd name="T111" fmla="*/ 41826537 h 341"/>
                <a:gd name="T112" fmla="*/ 553509002 w 320"/>
                <a:gd name="T113" fmla="*/ 0 h 3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20"/>
                <a:gd name="T172" fmla="*/ 0 h 341"/>
                <a:gd name="T173" fmla="*/ 320 w 320"/>
                <a:gd name="T174" fmla="*/ 341 h 3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20" h="341">
                  <a:moveTo>
                    <a:pt x="218" y="0"/>
                  </a:moveTo>
                  <a:lnTo>
                    <a:pt x="209" y="7"/>
                  </a:lnTo>
                  <a:lnTo>
                    <a:pt x="200" y="13"/>
                  </a:lnTo>
                  <a:lnTo>
                    <a:pt x="189" y="16"/>
                  </a:lnTo>
                  <a:lnTo>
                    <a:pt x="178" y="16"/>
                  </a:lnTo>
                  <a:lnTo>
                    <a:pt x="178" y="24"/>
                  </a:lnTo>
                  <a:lnTo>
                    <a:pt x="178" y="29"/>
                  </a:lnTo>
                  <a:lnTo>
                    <a:pt x="176" y="35"/>
                  </a:lnTo>
                  <a:lnTo>
                    <a:pt x="172" y="38"/>
                  </a:lnTo>
                  <a:lnTo>
                    <a:pt x="165" y="33"/>
                  </a:lnTo>
                  <a:lnTo>
                    <a:pt x="155" y="27"/>
                  </a:lnTo>
                  <a:lnTo>
                    <a:pt x="146" y="35"/>
                  </a:lnTo>
                  <a:lnTo>
                    <a:pt x="143" y="38"/>
                  </a:lnTo>
                  <a:lnTo>
                    <a:pt x="139" y="48"/>
                  </a:lnTo>
                  <a:lnTo>
                    <a:pt x="133" y="68"/>
                  </a:lnTo>
                  <a:lnTo>
                    <a:pt x="124" y="64"/>
                  </a:lnTo>
                  <a:lnTo>
                    <a:pt x="117" y="64"/>
                  </a:lnTo>
                  <a:lnTo>
                    <a:pt x="109" y="70"/>
                  </a:lnTo>
                  <a:lnTo>
                    <a:pt x="106" y="74"/>
                  </a:lnTo>
                  <a:lnTo>
                    <a:pt x="100" y="74"/>
                  </a:lnTo>
                  <a:lnTo>
                    <a:pt x="98" y="72"/>
                  </a:lnTo>
                  <a:lnTo>
                    <a:pt x="94" y="61"/>
                  </a:lnTo>
                  <a:lnTo>
                    <a:pt x="89" y="51"/>
                  </a:lnTo>
                  <a:lnTo>
                    <a:pt x="83" y="46"/>
                  </a:lnTo>
                  <a:lnTo>
                    <a:pt x="78" y="42"/>
                  </a:lnTo>
                  <a:lnTo>
                    <a:pt x="69" y="44"/>
                  </a:lnTo>
                  <a:lnTo>
                    <a:pt x="54" y="46"/>
                  </a:lnTo>
                  <a:lnTo>
                    <a:pt x="48" y="38"/>
                  </a:lnTo>
                  <a:lnTo>
                    <a:pt x="43" y="35"/>
                  </a:lnTo>
                  <a:lnTo>
                    <a:pt x="37" y="33"/>
                  </a:lnTo>
                  <a:lnTo>
                    <a:pt x="30" y="33"/>
                  </a:lnTo>
                  <a:lnTo>
                    <a:pt x="24" y="37"/>
                  </a:lnTo>
                  <a:lnTo>
                    <a:pt x="17" y="40"/>
                  </a:lnTo>
                  <a:lnTo>
                    <a:pt x="13" y="46"/>
                  </a:lnTo>
                  <a:lnTo>
                    <a:pt x="8" y="51"/>
                  </a:lnTo>
                  <a:lnTo>
                    <a:pt x="13" y="59"/>
                  </a:lnTo>
                  <a:lnTo>
                    <a:pt x="17" y="64"/>
                  </a:lnTo>
                  <a:lnTo>
                    <a:pt x="22" y="68"/>
                  </a:lnTo>
                  <a:lnTo>
                    <a:pt x="26" y="70"/>
                  </a:lnTo>
                  <a:lnTo>
                    <a:pt x="35" y="74"/>
                  </a:lnTo>
                  <a:lnTo>
                    <a:pt x="39" y="79"/>
                  </a:lnTo>
                  <a:lnTo>
                    <a:pt x="39" y="86"/>
                  </a:lnTo>
                  <a:lnTo>
                    <a:pt x="37" y="96"/>
                  </a:lnTo>
                  <a:lnTo>
                    <a:pt x="35" y="98"/>
                  </a:lnTo>
                  <a:lnTo>
                    <a:pt x="32" y="99"/>
                  </a:lnTo>
                  <a:lnTo>
                    <a:pt x="30" y="98"/>
                  </a:lnTo>
                  <a:lnTo>
                    <a:pt x="26" y="94"/>
                  </a:lnTo>
                  <a:lnTo>
                    <a:pt x="21" y="90"/>
                  </a:lnTo>
                  <a:lnTo>
                    <a:pt x="13" y="85"/>
                  </a:lnTo>
                  <a:lnTo>
                    <a:pt x="6" y="81"/>
                  </a:lnTo>
                  <a:lnTo>
                    <a:pt x="11" y="94"/>
                  </a:lnTo>
                  <a:lnTo>
                    <a:pt x="13" y="103"/>
                  </a:lnTo>
                  <a:lnTo>
                    <a:pt x="8" y="109"/>
                  </a:lnTo>
                  <a:lnTo>
                    <a:pt x="0" y="116"/>
                  </a:lnTo>
                  <a:lnTo>
                    <a:pt x="19" y="122"/>
                  </a:lnTo>
                  <a:lnTo>
                    <a:pt x="37" y="131"/>
                  </a:lnTo>
                  <a:lnTo>
                    <a:pt x="41" y="135"/>
                  </a:lnTo>
                  <a:lnTo>
                    <a:pt x="45" y="140"/>
                  </a:lnTo>
                  <a:lnTo>
                    <a:pt x="46" y="146"/>
                  </a:lnTo>
                  <a:lnTo>
                    <a:pt x="46" y="151"/>
                  </a:lnTo>
                  <a:lnTo>
                    <a:pt x="43" y="160"/>
                  </a:lnTo>
                  <a:lnTo>
                    <a:pt x="34" y="168"/>
                  </a:lnTo>
                  <a:lnTo>
                    <a:pt x="28" y="179"/>
                  </a:lnTo>
                  <a:lnTo>
                    <a:pt x="26" y="192"/>
                  </a:lnTo>
                  <a:lnTo>
                    <a:pt x="37" y="205"/>
                  </a:lnTo>
                  <a:lnTo>
                    <a:pt x="48" y="214"/>
                  </a:lnTo>
                  <a:lnTo>
                    <a:pt x="48" y="220"/>
                  </a:lnTo>
                  <a:lnTo>
                    <a:pt x="45" y="227"/>
                  </a:lnTo>
                  <a:lnTo>
                    <a:pt x="41" y="234"/>
                  </a:lnTo>
                  <a:lnTo>
                    <a:pt x="37" y="240"/>
                  </a:lnTo>
                  <a:lnTo>
                    <a:pt x="41" y="245"/>
                  </a:lnTo>
                  <a:lnTo>
                    <a:pt x="46" y="251"/>
                  </a:lnTo>
                  <a:lnTo>
                    <a:pt x="52" y="256"/>
                  </a:lnTo>
                  <a:lnTo>
                    <a:pt x="59" y="260"/>
                  </a:lnTo>
                  <a:lnTo>
                    <a:pt x="67" y="262"/>
                  </a:lnTo>
                  <a:lnTo>
                    <a:pt x="76" y="264"/>
                  </a:lnTo>
                  <a:lnTo>
                    <a:pt x="83" y="264"/>
                  </a:lnTo>
                  <a:lnTo>
                    <a:pt x="91" y="264"/>
                  </a:lnTo>
                  <a:lnTo>
                    <a:pt x="96" y="266"/>
                  </a:lnTo>
                  <a:lnTo>
                    <a:pt x="100" y="264"/>
                  </a:lnTo>
                  <a:lnTo>
                    <a:pt x="106" y="262"/>
                  </a:lnTo>
                  <a:lnTo>
                    <a:pt x="107" y="258"/>
                  </a:lnTo>
                  <a:lnTo>
                    <a:pt x="113" y="260"/>
                  </a:lnTo>
                  <a:lnTo>
                    <a:pt x="118" y="264"/>
                  </a:lnTo>
                  <a:lnTo>
                    <a:pt x="118" y="271"/>
                  </a:lnTo>
                  <a:lnTo>
                    <a:pt x="120" y="280"/>
                  </a:lnTo>
                  <a:lnTo>
                    <a:pt x="126" y="286"/>
                  </a:lnTo>
                  <a:lnTo>
                    <a:pt x="133" y="290"/>
                  </a:lnTo>
                  <a:lnTo>
                    <a:pt x="135" y="306"/>
                  </a:lnTo>
                  <a:lnTo>
                    <a:pt x="137" y="323"/>
                  </a:lnTo>
                  <a:lnTo>
                    <a:pt x="141" y="327"/>
                  </a:lnTo>
                  <a:lnTo>
                    <a:pt x="146" y="329"/>
                  </a:lnTo>
                  <a:lnTo>
                    <a:pt x="154" y="329"/>
                  </a:lnTo>
                  <a:lnTo>
                    <a:pt x="159" y="327"/>
                  </a:lnTo>
                  <a:lnTo>
                    <a:pt x="159" y="334"/>
                  </a:lnTo>
                  <a:lnTo>
                    <a:pt x="157" y="340"/>
                  </a:lnTo>
                  <a:lnTo>
                    <a:pt x="161" y="341"/>
                  </a:lnTo>
                  <a:lnTo>
                    <a:pt x="163" y="341"/>
                  </a:lnTo>
                  <a:lnTo>
                    <a:pt x="167" y="340"/>
                  </a:lnTo>
                  <a:lnTo>
                    <a:pt x="172" y="336"/>
                  </a:lnTo>
                  <a:lnTo>
                    <a:pt x="179" y="330"/>
                  </a:lnTo>
                  <a:lnTo>
                    <a:pt x="185" y="325"/>
                  </a:lnTo>
                  <a:lnTo>
                    <a:pt x="194" y="323"/>
                  </a:lnTo>
                  <a:lnTo>
                    <a:pt x="203" y="321"/>
                  </a:lnTo>
                  <a:lnTo>
                    <a:pt x="209" y="321"/>
                  </a:lnTo>
                  <a:lnTo>
                    <a:pt x="215" y="319"/>
                  </a:lnTo>
                  <a:lnTo>
                    <a:pt x="220" y="317"/>
                  </a:lnTo>
                  <a:lnTo>
                    <a:pt x="226" y="312"/>
                  </a:lnTo>
                  <a:lnTo>
                    <a:pt x="235" y="305"/>
                  </a:lnTo>
                  <a:lnTo>
                    <a:pt x="242" y="297"/>
                  </a:lnTo>
                  <a:lnTo>
                    <a:pt x="246" y="293"/>
                  </a:lnTo>
                  <a:lnTo>
                    <a:pt x="246" y="290"/>
                  </a:lnTo>
                  <a:lnTo>
                    <a:pt x="246" y="286"/>
                  </a:lnTo>
                  <a:lnTo>
                    <a:pt x="244" y="282"/>
                  </a:lnTo>
                  <a:lnTo>
                    <a:pt x="239" y="282"/>
                  </a:lnTo>
                  <a:lnTo>
                    <a:pt x="233" y="284"/>
                  </a:lnTo>
                  <a:lnTo>
                    <a:pt x="229" y="284"/>
                  </a:lnTo>
                  <a:lnTo>
                    <a:pt x="227" y="284"/>
                  </a:lnTo>
                  <a:lnTo>
                    <a:pt x="224" y="284"/>
                  </a:lnTo>
                  <a:lnTo>
                    <a:pt x="220" y="282"/>
                  </a:lnTo>
                  <a:lnTo>
                    <a:pt x="220" y="277"/>
                  </a:lnTo>
                  <a:lnTo>
                    <a:pt x="224" y="271"/>
                  </a:lnTo>
                  <a:lnTo>
                    <a:pt x="224" y="266"/>
                  </a:lnTo>
                  <a:lnTo>
                    <a:pt x="220" y="260"/>
                  </a:lnTo>
                  <a:lnTo>
                    <a:pt x="216" y="253"/>
                  </a:lnTo>
                  <a:lnTo>
                    <a:pt x="213" y="247"/>
                  </a:lnTo>
                  <a:lnTo>
                    <a:pt x="202" y="236"/>
                  </a:lnTo>
                  <a:lnTo>
                    <a:pt x="198" y="229"/>
                  </a:lnTo>
                  <a:lnTo>
                    <a:pt x="207" y="212"/>
                  </a:lnTo>
                  <a:lnTo>
                    <a:pt x="215" y="199"/>
                  </a:lnTo>
                  <a:lnTo>
                    <a:pt x="207" y="183"/>
                  </a:lnTo>
                  <a:lnTo>
                    <a:pt x="200" y="173"/>
                  </a:lnTo>
                  <a:lnTo>
                    <a:pt x="205" y="170"/>
                  </a:lnTo>
                  <a:lnTo>
                    <a:pt x="215" y="164"/>
                  </a:lnTo>
                  <a:lnTo>
                    <a:pt x="216" y="159"/>
                  </a:lnTo>
                  <a:lnTo>
                    <a:pt x="216" y="155"/>
                  </a:lnTo>
                  <a:lnTo>
                    <a:pt x="218" y="151"/>
                  </a:lnTo>
                  <a:lnTo>
                    <a:pt x="224" y="149"/>
                  </a:lnTo>
                  <a:lnTo>
                    <a:pt x="231" y="147"/>
                  </a:lnTo>
                  <a:lnTo>
                    <a:pt x="240" y="149"/>
                  </a:lnTo>
                  <a:lnTo>
                    <a:pt x="248" y="151"/>
                  </a:lnTo>
                  <a:lnTo>
                    <a:pt x="257" y="153"/>
                  </a:lnTo>
                  <a:lnTo>
                    <a:pt x="263" y="151"/>
                  </a:lnTo>
                  <a:lnTo>
                    <a:pt x="268" y="147"/>
                  </a:lnTo>
                  <a:lnTo>
                    <a:pt x="274" y="140"/>
                  </a:lnTo>
                  <a:lnTo>
                    <a:pt x="277" y="131"/>
                  </a:lnTo>
                  <a:lnTo>
                    <a:pt x="285" y="109"/>
                  </a:lnTo>
                  <a:lnTo>
                    <a:pt x="290" y="90"/>
                  </a:lnTo>
                  <a:lnTo>
                    <a:pt x="301" y="85"/>
                  </a:lnTo>
                  <a:lnTo>
                    <a:pt x="311" y="77"/>
                  </a:lnTo>
                  <a:lnTo>
                    <a:pt x="314" y="70"/>
                  </a:lnTo>
                  <a:lnTo>
                    <a:pt x="316" y="64"/>
                  </a:lnTo>
                  <a:lnTo>
                    <a:pt x="318" y="55"/>
                  </a:lnTo>
                  <a:lnTo>
                    <a:pt x="320" y="48"/>
                  </a:lnTo>
                  <a:lnTo>
                    <a:pt x="320" y="40"/>
                  </a:lnTo>
                  <a:lnTo>
                    <a:pt x="318" y="31"/>
                  </a:lnTo>
                  <a:lnTo>
                    <a:pt x="316" y="24"/>
                  </a:lnTo>
                  <a:lnTo>
                    <a:pt x="312" y="14"/>
                  </a:lnTo>
                  <a:lnTo>
                    <a:pt x="301" y="18"/>
                  </a:lnTo>
                  <a:lnTo>
                    <a:pt x="290" y="22"/>
                  </a:lnTo>
                  <a:lnTo>
                    <a:pt x="279" y="25"/>
                  </a:lnTo>
                  <a:lnTo>
                    <a:pt x="266" y="25"/>
                  </a:lnTo>
                  <a:lnTo>
                    <a:pt x="253" y="20"/>
                  </a:lnTo>
                  <a:lnTo>
                    <a:pt x="242" y="14"/>
                  </a:lnTo>
                  <a:lnTo>
                    <a:pt x="229" y="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6" name="Freeform 50"/>
            <p:cNvSpPr>
              <a:spLocks/>
            </p:cNvSpPr>
            <p:nvPr/>
          </p:nvSpPr>
          <p:spPr bwMode="auto">
            <a:xfrm>
              <a:off x="1262866" y="4130601"/>
              <a:ext cx="489309" cy="579643"/>
            </a:xfrm>
            <a:custGeom>
              <a:avLst/>
              <a:gdLst>
                <a:gd name="T0" fmla="*/ 445048217 w 281"/>
                <a:gd name="T1" fmla="*/ 887320399 h 308"/>
                <a:gd name="T2" fmla="*/ 534569197 w 281"/>
                <a:gd name="T3" fmla="*/ 860430997 h 308"/>
                <a:gd name="T4" fmla="*/ 534569197 w 281"/>
                <a:gd name="T5" fmla="*/ 794703647 h 308"/>
                <a:gd name="T6" fmla="*/ 493644873 w 281"/>
                <a:gd name="T7" fmla="*/ 755863817 h 308"/>
                <a:gd name="T8" fmla="*/ 488528897 w 281"/>
                <a:gd name="T9" fmla="*/ 723001084 h 308"/>
                <a:gd name="T10" fmla="*/ 544799408 w 281"/>
                <a:gd name="T11" fmla="*/ 666235613 h 308"/>
                <a:gd name="T12" fmla="*/ 544799408 w 281"/>
                <a:gd name="T13" fmla="*/ 621422452 h 308"/>
                <a:gd name="T14" fmla="*/ 544799408 w 281"/>
                <a:gd name="T15" fmla="*/ 561670316 h 308"/>
                <a:gd name="T16" fmla="*/ 590839708 w 281"/>
                <a:gd name="T17" fmla="*/ 606483477 h 308"/>
                <a:gd name="T18" fmla="*/ 662456405 w 281"/>
                <a:gd name="T19" fmla="*/ 594533050 h 308"/>
                <a:gd name="T20" fmla="*/ 672688356 w 281"/>
                <a:gd name="T21" fmla="*/ 516855273 h 308"/>
                <a:gd name="T22" fmla="*/ 662456405 w 281"/>
                <a:gd name="T23" fmla="*/ 328636867 h 308"/>
                <a:gd name="T24" fmla="*/ 718726915 w 281"/>
                <a:gd name="T25" fmla="*/ 182243133 h 308"/>
                <a:gd name="T26" fmla="*/ 700822741 w 281"/>
                <a:gd name="T27" fmla="*/ 152367065 h 308"/>
                <a:gd name="T28" fmla="*/ 690592531 w 281"/>
                <a:gd name="T29" fmla="*/ 98591995 h 308"/>
                <a:gd name="T30" fmla="*/ 680360579 w 281"/>
                <a:gd name="T31" fmla="*/ 47801724 h 308"/>
                <a:gd name="T32" fmla="*/ 657340429 w 281"/>
                <a:gd name="T33" fmla="*/ 65727379 h 308"/>
                <a:gd name="T34" fmla="*/ 611301870 w 281"/>
                <a:gd name="T35" fmla="*/ 32862749 h 308"/>
                <a:gd name="T36" fmla="*/ 583165744 w 281"/>
                <a:gd name="T37" fmla="*/ 26889410 h 308"/>
                <a:gd name="T38" fmla="*/ 567819558 w 281"/>
                <a:gd name="T39" fmla="*/ 41826510 h 308"/>
                <a:gd name="T40" fmla="*/ 483414663 w 281"/>
                <a:gd name="T41" fmla="*/ 0 h 308"/>
                <a:gd name="T42" fmla="*/ 427144043 w 281"/>
                <a:gd name="T43" fmla="*/ 41826510 h 308"/>
                <a:gd name="T44" fmla="*/ 411797857 w 281"/>
                <a:gd name="T45" fmla="*/ 80664472 h 308"/>
                <a:gd name="T46" fmla="*/ 434816266 w 281"/>
                <a:gd name="T47" fmla="*/ 86639686 h 308"/>
                <a:gd name="T48" fmla="*/ 473182711 w 281"/>
                <a:gd name="T49" fmla="*/ 80664472 h 308"/>
                <a:gd name="T50" fmla="*/ 478298687 w 281"/>
                <a:gd name="T51" fmla="*/ 113529088 h 308"/>
                <a:gd name="T52" fmla="*/ 427144043 w 281"/>
                <a:gd name="T53" fmla="*/ 170292706 h 308"/>
                <a:gd name="T54" fmla="*/ 383661731 w 281"/>
                <a:gd name="T55" fmla="*/ 197182108 h 308"/>
                <a:gd name="T56" fmla="*/ 322275245 w 281"/>
                <a:gd name="T57" fmla="*/ 209132536 h 308"/>
                <a:gd name="T58" fmla="*/ 276236686 w 281"/>
                <a:gd name="T59" fmla="*/ 253945756 h 308"/>
                <a:gd name="T60" fmla="*/ 250658548 w 281"/>
                <a:gd name="T61" fmla="*/ 253945756 h 308"/>
                <a:gd name="T62" fmla="*/ 242986325 w 281"/>
                <a:gd name="T63" fmla="*/ 221082963 h 308"/>
                <a:gd name="T64" fmla="*/ 199503959 w 281"/>
                <a:gd name="T65" fmla="*/ 203157322 h 308"/>
                <a:gd name="T66" fmla="*/ 171369574 w 281"/>
                <a:gd name="T67" fmla="*/ 92614900 h 308"/>
                <a:gd name="T68" fmla="*/ 150907412 w 281"/>
                <a:gd name="T69" fmla="*/ 26889410 h 308"/>
                <a:gd name="T70" fmla="*/ 120213298 w 281"/>
                <a:gd name="T71" fmla="*/ 20912314 h 308"/>
                <a:gd name="T72" fmla="*/ 81848676 w 281"/>
                <a:gd name="T73" fmla="*/ 26889410 h 308"/>
                <a:gd name="T74" fmla="*/ 20462169 w 281"/>
                <a:gd name="T75" fmla="*/ 20912314 h 308"/>
                <a:gd name="T76" fmla="*/ 5115978 w 281"/>
                <a:gd name="T77" fmla="*/ 53776937 h 308"/>
                <a:gd name="T78" fmla="*/ 53712536 w 281"/>
                <a:gd name="T79" fmla="*/ 119504302 h 308"/>
                <a:gd name="T80" fmla="*/ 143233448 w 281"/>
                <a:gd name="T81" fmla="*/ 164317492 h 308"/>
                <a:gd name="T82" fmla="*/ 189273748 w 281"/>
                <a:gd name="T83" fmla="*/ 301747465 h 308"/>
                <a:gd name="T84" fmla="*/ 199503959 w 281"/>
                <a:gd name="T85" fmla="*/ 430215498 h 308"/>
                <a:gd name="T86" fmla="*/ 245544313 w 281"/>
                <a:gd name="T87" fmla="*/ 561670316 h 308"/>
                <a:gd name="T88" fmla="*/ 278794674 w 281"/>
                <a:gd name="T89" fmla="*/ 666235613 h 308"/>
                <a:gd name="T90" fmla="*/ 266006475 w 281"/>
                <a:gd name="T91" fmla="*/ 723001084 h 308"/>
                <a:gd name="T92" fmla="*/ 289024884 w 281"/>
                <a:gd name="T93" fmla="*/ 761839031 h 308"/>
                <a:gd name="T94" fmla="*/ 345295395 w 281"/>
                <a:gd name="T95" fmla="*/ 866406210 h 3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1"/>
                <a:gd name="T145" fmla="*/ 0 h 308"/>
                <a:gd name="T146" fmla="*/ 281 w 281"/>
                <a:gd name="T147" fmla="*/ 308 h 3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1" h="308">
                  <a:moveTo>
                    <a:pt x="137" y="308"/>
                  </a:moveTo>
                  <a:lnTo>
                    <a:pt x="156" y="303"/>
                  </a:lnTo>
                  <a:lnTo>
                    <a:pt x="174" y="297"/>
                  </a:lnTo>
                  <a:lnTo>
                    <a:pt x="193" y="290"/>
                  </a:lnTo>
                  <a:lnTo>
                    <a:pt x="205" y="286"/>
                  </a:lnTo>
                  <a:lnTo>
                    <a:pt x="209" y="288"/>
                  </a:lnTo>
                  <a:lnTo>
                    <a:pt x="215" y="290"/>
                  </a:lnTo>
                  <a:lnTo>
                    <a:pt x="211" y="279"/>
                  </a:lnTo>
                  <a:lnTo>
                    <a:pt x="209" y="266"/>
                  </a:lnTo>
                  <a:lnTo>
                    <a:pt x="204" y="260"/>
                  </a:lnTo>
                  <a:lnTo>
                    <a:pt x="196" y="255"/>
                  </a:lnTo>
                  <a:lnTo>
                    <a:pt x="193" y="253"/>
                  </a:lnTo>
                  <a:lnTo>
                    <a:pt x="191" y="249"/>
                  </a:lnTo>
                  <a:lnTo>
                    <a:pt x="189" y="245"/>
                  </a:lnTo>
                  <a:lnTo>
                    <a:pt x="191" y="242"/>
                  </a:lnTo>
                  <a:lnTo>
                    <a:pt x="205" y="234"/>
                  </a:lnTo>
                  <a:lnTo>
                    <a:pt x="218" y="227"/>
                  </a:lnTo>
                  <a:lnTo>
                    <a:pt x="213" y="223"/>
                  </a:lnTo>
                  <a:lnTo>
                    <a:pt x="207" y="218"/>
                  </a:lnTo>
                  <a:lnTo>
                    <a:pt x="211" y="212"/>
                  </a:lnTo>
                  <a:lnTo>
                    <a:pt x="213" y="208"/>
                  </a:lnTo>
                  <a:lnTo>
                    <a:pt x="209" y="195"/>
                  </a:lnTo>
                  <a:lnTo>
                    <a:pt x="205" y="186"/>
                  </a:lnTo>
                  <a:lnTo>
                    <a:pt x="213" y="188"/>
                  </a:lnTo>
                  <a:lnTo>
                    <a:pt x="218" y="192"/>
                  </a:lnTo>
                  <a:lnTo>
                    <a:pt x="224" y="197"/>
                  </a:lnTo>
                  <a:lnTo>
                    <a:pt x="231" y="203"/>
                  </a:lnTo>
                  <a:lnTo>
                    <a:pt x="246" y="203"/>
                  </a:lnTo>
                  <a:lnTo>
                    <a:pt x="257" y="203"/>
                  </a:lnTo>
                  <a:lnTo>
                    <a:pt x="259" y="199"/>
                  </a:lnTo>
                  <a:lnTo>
                    <a:pt x="261" y="192"/>
                  </a:lnTo>
                  <a:lnTo>
                    <a:pt x="263" y="184"/>
                  </a:lnTo>
                  <a:lnTo>
                    <a:pt x="263" y="173"/>
                  </a:lnTo>
                  <a:lnTo>
                    <a:pt x="261" y="151"/>
                  </a:lnTo>
                  <a:lnTo>
                    <a:pt x="263" y="133"/>
                  </a:lnTo>
                  <a:lnTo>
                    <a:pt x="259" y="110"/>
                  </a:lnTo>
                  <a:lnTo>
                    <a:pt x="259" y="90"/>
                  </a:lnTo>
                  <a:lnTo>
                    <a:pt x="270" y="72"/>
                  </a:lnTo>
                  <a:lnTo>
                    <a:pt x="281" y="61"/>
                  </a:lnTo>
                  <a:lnTo>
                    <a:pt x="281" y="55"/>
                  </a:lnTo>
                  <a:lnTo>
                    <a:pt x="277" y="53"/>
                  </a:lnTo>
                  <a:lnTo>
                    <a:pt x="274" y="51"/>
                  </a:lnTo>
                  <a:lnTo>
                    <a:pt x="270" y="51"/>
                  </a:lnTo>
                  <a:lnTo>
                    <a:pt x="270" y="40"/>
                  </a:lnTo>
                  <a:lnTo>
                    <a:pt x="270" y="33"/>
                  </a:lnTo>
                  <a:lnTo>
                    <a:pt x="270" y="24"/>
                  </a:lnTo>
                  <a:lnTo>
                    <a:pt x="266" y="16"/>
                  </a:lnTo>
                  <a:lnTo>
                    <a:pt x="263" y="20"/>
                  </a:lnTo>
                  <a:lnTo>
                    <a:pt x="257" y="22"/>
                  </a:lnTo>
                  <a:lnTo>
                    <a:pt x="253" y="24"/>
                  </a:lnTo>
                  <a:lnTo>
                    <a:pt x="246" y="22"/>
                  </a:lnTo>
                  <a:lnTo>
                    <a:pt x="239" y="11"/>
                  </a:lnTo>
                  <a:lnTo>
                    <a:pt x="231" y="1"/>
                  </a:lnTo>
                  <a:lnTo>
                    <a:pt x="229" y="3"/>
                  </a:lnTo>
                  <a:lnTo>
                    <a:pt x="228" y="9"/>
                  </a:lnTo>
                  <a:lnTo>
                    <a:pt x="226" y="13"/>
                  </a:lnTo>
                  <a:lnTo>
                    <a:pt x="224" y="14"/>
                  </a:lnTo>
                  <a:lnTo>
                    <a:pt x="222" y="14"/>
                  </a:lnTo>
                  <a:lnTo>
                    <a:pt x="218" y="14"/>
                  </a:lnTo>
                  <a:lnTo>
                    <a:pt x="205" y="7"/>
                  </a:lnTo>
                  <a:lnTo>
                    <a:pt x="189" y="0"/>
                  </a:lnTo>
                  <a:lnTo>
                    <a:pt x="180" y="1"/>
                  </a:lnTo>
                  <a:lnTo>
                    <a:pt x="172" y="7"/>
                  </a:lnTo>
                  <a:lnTo>
                    <a:pt x="167" y="14"/>
                  </a:lnTo>
                  <a:lnTo>
                    <a:pt x="165" y="16"/>
                  </a:lnTo>
                  <a:lnTo>
                    <a:pt x="163" y="20"/>
                  </a:lnTo>
                  <a:lnTo>
                    <a:pt x="161" y="27"/>
                  </a:lnTo>
                  <a:lnTo>
                    <a:pt x="165" y="29"/>
                  </a:lnTo>
                  <a:lnTo>
                    <a:pt x="168" y="29"/>
                  </a:lnTo>
                  <a:lnTo>
                    <a:pt x="170" y="29"/>
                  </a:lnTo>
                  <a:lnTo>
                    <a:pt x="174" y="29"/>
                  </a:lnTo>
                  <a:lnTo>
                    <a:pt x="180" y="27"/>
                  </a:lnTo>
                  <a:lnTo>
                    <a:pt x="185" y="27"/>
                  </a:lnTo>
                  <a:lnTo>
                    <a:pt x="187" y="31"/>
                  </a:lnTo>
                  <a:lnTo>
                    <a:pt x="187" y="35"/>
                  </a:lnTo>
                  <a:lnTo>
                    <a:pt x="187" y="38"/>
                  </a:lnTo>
                  <a:lnTo>
                    <a:pt x="183" y="42"/>
                  </a:lnTo>
                  <a:lnTo>
                    <a:pt x="176" y="50"/>
                  </a:lnTo>
                  <a:lnTo>
                    <a:pt x="167" y="57"/>
                  </a:lnTo>
                  <a:lnTo>
                    <a:pt x="161" y="62"/>
                  </a:lnTo>
                  <a:lnTo>
                    <a:pt x="156" y="64"/>
                  </a:lnTo>
                  <a:lnTo>
                    <a:pt x="150" y="66"/>
                  </a:lnTo>
                  <a:lnTo>
                    <a:pt x="144" y="66"/>
                  </a:lnTo>
                  <a:lnTo>
                    <a:pt x="135" y="68"/>
                  </a:lnTo>
                  <a:lnTo>
                    <a:pt x="126" y="70"/>
                  </a:lnTo>
                  <a:lnTo>
                    <a:pt x="120" y="75"/>
                  </a:lnTo>
                  <a:lnTo>
                    <a:pt x="113" y="81"/>
                  </a:lnTo>
                  <a:lnTo>
                    <a:pt x="108" y="85"/>
                  </a:lnTo>
                  <a:lnTo>
                    <a:pt x="104" y="86"/>
                  </a:lnTo>
                  <a:lnTo>
                    <a:pt x="102" y="86"/>
                  </a:lnTo>
                  <a:lnTo>
                    <a:pt x="98" y="85"/>
                  </a:lnTo>
                  <a:lnTo>
                    <a:pt x="100" y="79"/>
                  </a:lnTo>
                  <a:lnTo>
                    <a:pt x="100" y="72"/>
                  </a:lnTo>
                  <a:lnTo>
                    <a:pt x="95" y="74"/>
                  </a:lnTo>
                  <a:lnTo>
                    <a:pt x="87" y="74"/>
                  </a:lnTo>
                  <a:lnTo>
                    <a:pt x="82" y="72"/>
                  </a:lnTo>
                  <a:lnTo>
                    <a:pt x="78" y="68"/>
                  </a:lnTo>
                  <a:lnTo>
                    <a:pt x="76" y="51"/>
                  </a:lnTo>
                  <a:lnTo>
                    <a:pt x="74" y="35"/>
                  </a:lnTo>
                  <a:lnTo>
                    <a:pt x="67" y="31"/>
                  </a:lnTo>
                  <a:lnTo>
                    <a:pt x="61" y="25"/>
                  </a:lnTo>
                  <a:lnTo>
                    <a:pt x="59" y="16"/>
                  </a:lnTo>
                  <a:lnTo>
                    <a:pt x="59" y="9"/>
                  </a:lnTo>
                  <a:lnTo>
                    <a:pt x="54" y="5"/>
                  </a:lnTo>
                  <a:lnTo>
                    <a:pt x="48" y="3"/>
                  </a:lnTo>
                  <a:lnTo>
                    <a:pt x="47" y="7"/>
                  </a:lnTo>
                  <a:lnTo>
                    <a:pt x="41" y="9"/>
                  </a:lnTo>
                  <a:lnTo>
                    <a:pt x="37" y="11"/>
                  </a:lnTo>
                  <a:lnTo>
                    <a:pt x="32" y="9"/>
                  </a:lnTo>
                  <a:lnTo>
                    <a:pt x="24" y="9"/>
                  </a:lnTo>
                  <a:lnTo>
                    <a:pt x="17" y="9"/>
                  </a:lnTo>
                  <a:lnTo>
                    <a:pt x="8" y="7"/>
                  </a:lnTo>
                  <a:lnTo>
                    <a:pt x="0" y="5"/>
                  </a:lnTo>
                  <a:lnTo>
                    <a:pt x="0" y="11"/>
                  </a:lnTo>
                  <a:lnTo>
                    <a:pt x="2" y="18"/>
                  </a:lnTo>
                  <a:lnTo>
                    <a:pt x="10" y="25"/>
                  </a:lnTo>
                  <a:lnTo>
                    <a:pt x="19" y="33"/>
                  </a:lnTo>
                  <a:lnTo>
                    <a:pt x="21" y="40"/>
                  </a:lnTo>
                  <a:lnTo>
                    <a:pt x="23" y="46"/>
                  </a:lnTo>
                  <a:lnTo>
                    <a:pt x="39" y="51"/>
                  </a:lnTo>
                  <a:lnTo>
                    <a:pt x="56" y="55"/>
                  </a:lnTo>
                  <a:lnTo>
                    <a:pt x="63" y="70"/>
                  </a:lnTo>
                  <a:lnTo>
                    <a:pt x="71" y="85"/>
                  </a:lnTo>
                  <a:lnTo>
                    <a:pt x="74" y="101"/>
                  </a:lnTo>
                  <a:lnTo>
                    <a:pt x="78" y="116"/>
                  </a:lnTo>
                  <a:lnTo>
                    <a:pt x="78" y="131"/>
                  </a:lnTo>
                  <a:lnTo>
                    <a:pt x="78" y="144"/>
                  </a:lnTo>
                  <a:lnTo>
                    <a:pt x="80" y="159"/>
                  </a:lnTo>
                  <a:lnTo>
                    <a:pt x="84" y="171"/>
                  </a:lnTo>
                  <a:lnTo>
                    <a:pt x="96" y="188"/>
                  </a:lnTo>
                  <a:lnTo>
                    <a:pt x="106" y="207"/>
                  </a:lnTo>
                  <a:lnTo>
                    <a:pt x="109" y="214"/>
                  </a:lnTo>
                  <a:lnTo>
                    <a:pt x="109" y="223"/>
                  </a:lnTo>
                  <a:lnTo>
                    <a:pt x="109" y="231"/>
                  </a:lnTo>
                  <a:lnTo>
                    <a:pt x="106" y="238"/>
                  </a:lnTo>
                  <a:lnTo>
                    <a:pt x="104" y="242"/>
                  </a:lnTo>
                  <a:lnTo>
                    <a:pt x="100" y="244"/>
                  </a:lnTo>
                  <a:lnTo>
                    <a:pt x="113" y="255"/>
                  </a:lnTo>
                  <a:lnTo>
                    <a:pt x="124" y="271"/>
                  </a:lnTo>
                  <a:lnTo>
                    <a:pt x="130" y="280"/>
                  </a:lnTo>
                  <a:lnTo>
                    <a:pt x="135" y="290"/>
                  </a:lnTo>
                  <a:lnTo>
                    <a:pt x="137" y="299"/>
                  </a:lnTo>
                  <a:lnTo>
                    <a:pt x="137" y="308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7" name="Freeform 51"/>
            <p:cNvSpPr>
              <a:spLocks/>
            </p:cNvSpPr>
            <p:nvPr/>
          </p:nvSpPr>
          <p:spPr bwMode="auto">
            <a:xfrm>
              <a:off x="1082198" y="4094843"/>
              <a:ext cx="370746" cy="581525"/>
            </a:xfrm>
            <a:custGeom>
              <a:avLst/>
              <a:gdLst>
                <a:gd name="T0" fmla="*/ 519018482 w 214"/>
                <a:gd name="T1" fmla="*/ 785741826 h 309"/>
                <a:gd name="T2" fmla="*/ 534210401 w 214"/>
                <a:gd name="T3" fmla="*/ 767816183 h 309"/>
                <a:gd name="T4" fmla="*/ 541805494 w 214"/>
                <a:gd name="T5" fmla="*/ 723001137 h 309"/>
                <a:gd name="T6" fmla="*/ 534210401 w 214"/>
                <a:gd name="T7" fmla="*/ 675199424 h 309"/>
                <a:gd name="T8" fmla="*/ 478510162 w 214"/>
                <a:gd name="T9" fmla="*/ 567645571 h 309"/>
                <a:gd name="T10" fmla="*/ 463319975 w 214"/>
                <a:gd name="T11" fmla="*/ 486981005 h 309"/>
                <a:gd name="T12" fmla="*/ 463319975 w 214"/>
                <a:gd name="T13" fmla="*/ 403328008 h 309"/>
                <a:gd name="T14" fmla="*/ 445596827 w 214"/>
                <a:gd name="T15" fmla="*/ 310711249 h 309"/>
                <a:gd name="T16" fmla="*/ 407619627 w 214"/>
                <a:gd name="T17" fmla="*/ 221082979 h 309"/>
                <a:gd name="T18" fmla="*/ 324070134 w 214"/>
                <a:gd name="T19" fmla="*/ 194195457 h 309"/>
                <a:gd name="T20" fmla="*/ 313943920 w 214"/>
                <a:gd name="T21" fmla="*/ 155355624 h 309"/>
                <a:gd name="T22" fmla="*/ 270902747 w 214"/>
                <a:gd name="T23" fmla="*/ 110542431 h 309"/>
                <a:gd name="T24" fmla="*/ 265838774 w 214"/>
                <a:gd name="T25" fmla="*/ 71702598 h 309"/>
                <a:gd name="T26" fmla="*/ 230394427 w 214"/>
                <a:gd name="T27" fmla="*/ 44815061 h 309"/>
                <a:gd name="T28" fmla="*/ 210140213 w 214"/>
                <a:gd name="T29" fmla="*/ 11950432 h 309"/>
                <a:gd name="T30" fmla="*/ 197481146 w 214"/>
                <a:gd name="T31" fmla="*/ 17925650 h 309"/>
                <a:gd name="T32" fmla="*/ 192417173 w 214"/>
                <a:gd name="T33" fmla="*/ 26889412 h 309"/>
                <a:gd name="T34" fmla="*/ 187353200 w 214"/>
                <a:gd name="T35" fmla="*/ 44815061 h 309"/>
                <a:gd name="T36" fmla="*/ 131652961 w 214"/>
                <a:gd name="T37" fmla="*/ 0 h 309"/>
                <a:gd name="T38" fmla="*/ 111398774 w 214"/>
                <a:gd name="T39" fmla="*/ 26889412 h 309"/>
                <a:gd name="T40" fmla="*/ 108867653 w 214"/>
                <a:gd name="T41" fmla="*/ 56765489 h 309"/>
                <a:gd name="T42" fmla="*/ 116462774 w 214"/>
                <a:gd name="T43" fmla="*/ 128468102 h 309"/>
                <a:gd name="T44" fmla="*/ 78485547 w 214"/>
                <a:gd name="T45" fmla="*/ 194195457 h 309"/>
                <a:gd name="T46" fmla="*/ 65826480 w 214"/>
                <a:gd name="T47" fmla="*/ 241997169 h 309"/>
                <a:gd name="T48" fmla="*/ 32913240 w 214"/>
                <a:gd name="T49" fmla="*/ 241997169 h 309"/>
                <a:gd name="T50" fmla="*/ 0 w 214"/>
                <a:gd name="T51" fmla="*/ 313699797 h 309"/>
                <a:gd name="T52" fmla="*/ 43041186 w 214"/>
                <a:gd name="T53" fmla="*/ 397352794 h 309"/>
                <a:gd name="T54" fmla="*/ 60762507 w 214"/>
                <a:gd name="T55" fmla="*/ 475030577 h 309"/>
                <a:gd name="T56" fmla="*/ 37977213 w 214"/>
                <a:gd name="T57" fmla="*/ 492956219 h 309"/>
                <a:gd name="T58" fmla="*/ 27849260 w 214"/>
                <a:gd name="T59" fmla="*/ 531794287 h 309"/>
                <a:gd name="T60" fmla="*/ 27849260 w 214"/>
                <a:gd name="T61" fmla="*/ 567645571 h 309"/>
                <a:gd name="T62" fmla="*/ 70890453 w 214"/>
                <a:gd name="T63" fmla="*/ 573620785 h 309"/>
                <a:gd name="T64" fmla="*/ 88613493 w 214"/>
                <a:gd name="T65" fmla="*/ 684163186 h 309"/>
                <a:gd name="T66" fmla="*/ 116462774 w 214"/>
                <a:gd name="T67" fmla="*/ 708064043 h 309"/>
                <a:gd name="T68" fmla="*/ 141780907 w 214"/>
                <a:gd name="T69" fmla="*/ 717025923 h 309"/>
                <a:gd name="T70" fmla="*/ 182289227 w 214"/>
                <a:gd name="T71" fmla="*/ 723001137 h 309"/>
                <a:gd name="T72" fmla="*/ 202543387 w 214"/>
                <a:gd name="T73" fmla="*/ 749890541 h 309"/>
                <a:gd name="T74" fmla="*/ 237989521 w 214"/>
                <a:gd name="T75" fmla="*/ 845493966 h 309"/>
                <a:gd name="T76" fmla="*/ 286092934 w 214"/>
                <a:gd name="T77" fmla="*/ 872381489 h 309"/>
                <a:gd name="T78" fmla="*/ 303815974 w 214"/>
                <a:gd name="T79" fmla="*/ 917196535 h 309"/>
                <a:gd name="T80" fmla="*/ 331665227 w 214"/>
                <a:gd name="T81" fmla="*/ 923171749 h 309"/>
                <a:gd name="T82" fmla="*/ 331665227 w 214"/>
                <a:gd name="T83" fmla="*/ 923171749 h 309"/>
                <a:gd name="T84" fmla="*/ 331665227 w 214"/>
                <a:gd name="T85" fmla="*/ 923171749 h 309"/>
                <a:gd name="T86" fmla="*/ 369642427 w 214"/>
                <a:gd name="T87" fmla="*/ 905246107 h 309"/>
                <a:gd name="T88" fmla="*/ 359516213 w 214"/>
                <a:gd name="T89" fmla="*/ 872381489 h 309"/>
                <a:gd name="T90" fmla="*/ 336729201 w 214"/>
                <a:gd name="T91" fmla="*/ 857444394 h 309"/>
                <a:gd name="T92" fmla="*/ 313943920 w 214"/>
                <a:gd name="T93" fmla="*/ 845493966 h 309"/>
                <a:gd name="T94" fmla="*/ 308879947 w 214"/>
                <a:gd name="T95" fmla="*/ 827568324 h 309"/>
                <a:gd name="T96" fmla="*/ 402555654 w 214"/>
                <a:gd name="T97" fmla="*/ 845493966 h 309"/>
                <a:gd name="T98" fmla="*/ 392429440 w 214"/>
                <a:gd name="T99" fmla="*/ 818604562 h 309"/>
                <a:gd name="T100" fmla="*/ 387365467 w 214"/>
                <a:gd name="T101" fmla="*/ 794703706 h 309"/>
                <a:gd name="T102" fmla="*/ 397493413 w 214"/>
                <a:gd name="T103" fmla="*/ 773791397 h 309"/>
                <a:gd name="T104" fmla="*/ 519018482 w 214"/>
                <a:gd name="T105" fmla="*/ 785741826 h 3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14"/>
                <a:gd name="T160" fmla="*/ 0 h 309"/>
                <a:gd name="T161" fmla="*/ 214 w 214"/>
                <a:gd name="T162" fmla="*/ 309 h 30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14" h="309">
                  <a:moveTo>
                    <a:pt x="205" y="263"/>
                  </a:moveTo>
                  <a:lnTo>
                    <a:pt x="205" y="263"/>
                  </a:lnTo>
                  <a:lnTo>
                    <a:pt x="209" y="261"/>
                  </a:lnTo>
                  <a:lnTo>
                    <a:pt x="211" y="257"/>
                  </a:lnTo>
                  <a:lnTo>
                    <a:pt x="214" y="250"/>
                  </a:lnTo>
                  <a:lnTo>
                    <a:pt x="214" y="242"/>
                  </a:lnTo>
                  <a:lnTo>
                    <a:pt x="214" y="233"/>
                  </a:lnTo>
                  <a:lnTo>
                    <a:pt x="211" y="226"/>
                  </a:lnTo>
                  <a:lnTo>
                    <a:pt x="201" y="207"/>
                  </a:lnTo>
                  <a:lnTo>
                    <a:pt x="189" y="190"/>
                  </a:lnTo>
                  <a:lnTo>
                    <a:pt x="185" y="178"/>
                  </a:lnTo>
                  <a:lnTo>
                    <a:pt x="183" y="163"/>
                  </a:lnTo>
                  <a:lnTo>
                    <a:pt x="183" y="150"/>
                  </a:lnTo>
                  <a:lnTo>
                    <a:pt x="183" y="135"/>
                  </a:lnTo>
                  <a:lnTo>
                    <a:pt x="179" y="120"/>
                  </a:lnTo>
                  <a:lnTo>
                    <a:pt x="176" y="104"/>
                  </a:lnTo>
                  <a:lnTo>
                    <a:pt x="168" y="89"/>
                  </a:lnTo>
                  <a:lnTo>
                    <a:pt x="161" y="74"/>
                  </a:lnTo>
                  <a:lnTo>
                    <a:pt x="144" y="70"/>
                  </a:lnTo>
                  <a:lnTo>
                    <a:pt x="128" y="65"/>
                  </a:lnTo>
                  <a:lnTo>
                    <a:pt x="126" y="59"/>
                  </a:lnTo>
                  <a:lnTo>
                    <a:pt x="124" y="52"/>
                  </a:lnTo>
                  <a:lnTo>
                    <a:pt x="115" y="44"/>
                  </a:lnTo>
                  <a:lnTo>
                    <a:pt x="107" y="37"/>
                  </a:lnTo>
                  <a:lnTo>
                    <a:pt x="105" y="30"/>
                  </a:lnTo>
                  <a:lnTo>
                    <a:pt x="105" y="24"/>
                  </a:lnTo>
                  <a:lnTo>
                    <a:pt x="98" y="20"/>
                  </a:lnTo>
                  <a:lnTo>
                    <a:pt x="91" y="15"/>
                  </a:lnTo>
                  <a:lnTo>
                    <a:pt x="87" y="9"/>
                  </a:lnTo>
                  <a:lnTo>
                    <a:pt x="83" y="4"/>
                  </a:lnTo>
                  <a:lnTo>
                    <a:pt x="80" y="4"/>
                  </a:lnTo>
                  <a:lnTo>
                    <a:pt x="78" y="6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6" y="13"/>
                  </a:lnTo>
                  <a:lnTo>
                    <a:pt x="74" y="15"/>
                  </a:lnTo>
                  <a:lnTo>
                    <a:pt x="63" y="8"/>
                  </a:lnTo>
                  <a:lnTo>
                    <a:pt x="52" y="0"/>
                  </a:lnTo>
                  <a:lnTo>
                    <a:pt x="46" y="4"/>
                  </a:lnTo>
                  <a:lnTo>
                    <a:pt x="44" y="9"/>
                  </a:lnTo>
                  <a:lnTo>
                    <a:pt x="43" y="13"/>
                  </a:lnTo>
                  <a:lnTo>
                    <a:pt x="43" y="19"/>
                  </a:lnTo>
                  <a:lnTo>
                    <a:pt x="44" y="30"/>
                  </a:lnTo>
                  <a:lnTo>
                    <a:pt x="46" y="43"/>
                  </a:lnTo>
                  <a:lnTo>
                    <a:pt x="39" y="54"/>
                  </a:lnTo>
                  <a:lnTo>
                    <a:pt x="31" y="65"/>
                  </a:lnTo>
                  <a:lnTo>
                    <a:pt x="30" y="74"/>
                  </a:lnTo>
                  <a:lnTo>
                    <a:pt x="26" y="81"/>
                  </a:lnTo>
                  <a:lnTo>
                    <a:pt x="19" y="81"/>
                  </a:lnTo>
                  <a:lnTo>
                    <a:pt x="13" y="81"/>
                  </a:lnTo>
                  <a:lnTo>
                    <a:pt x="6" y="93"/>
                  </a:lnTo>
                  <a:lnTo>
                    <a:pt x="0" y="105"/>
                  </a:lnTo>
                  <a:lnTo>
                    <a:pt x="17" y="133"/>
                  </a:lnTo>
                  <a:lnTo>
                    <a:pt x="31" y="155"/>
                  </a:lnTo>
                  <a:lnTo>
                    <a:pt x="24" y="159"/>
                  </a:lnTo>
                  <a:lnTo>
                    <a:pt x="19" y="161"/>
                  </a:lnTo>
                  <a:lnTo>
                    <a:pt x="15" y="165"/>
                  </a:lnTo>
                  <a:lnTo>
                    <a:pt x="13" y="168"/>
                  </a:lnTo>
                  <a:lnTo>
                    <a:pt x="11" y="178"/>
                  </a:lnTo>
                  <a:lnTo>
                    <a:pt x="11" y="190"/>
                  </a:lnTo>
                  <a:lnTo>
                    <a:pt x="19" y="190"/>
                  </a:lnTo>
                  <a:lnTo>
                    <a:pt x="28" y="192"/>
                  </a:lnTo>
                  <a:lnTo>
                    <a:pt x="30" y="211"/>
                  </a:lnTo>
                  <a:lnTo>
                    <a:pt x="35" y="229"/>
                  </a:lnTo>
                  <a:lnTo>
                    <a:pt x="41" y="235"/>
                  </a:lnTo>
                  <a:lnTo>
                    <a:pt x="46" y="237"/>
                  </a:lnTo>
                  <a:lnTo>
                    <a:pt x="50" y="239"/>
                  </a:lnTo>
                  <a:lnTo>
                    <a:pt x="56" y="240"/>
                  </a:lnTo>
                  <a:lnTo>
                    <a:pt x="65" y="240"/>
                  </a:lnTo>
                  <a:lnTo>
                    <a:pt x="72" y="242"/>
                  </a:lnTo>
                  <a:lnTo>
                    <a:pt x="78" y="246"/>
                  </a:lnTo>
                  <a:lnTo>
                    <a:pt x="80" y="251"/>
                  </a:lnTo>
                  <a:lnTo>
                    <a:pt x="87" y="266"/>
                  </a:lnTo>
                  <a:lnTo>
                    <a:pt x="94" y="283"/>
                  </a:lnTo>
                  <a:lnTo>
                    <a:pt x="104" y="287"/>
                  </a:lnTo>
                  <a:lnTo>
                    <a:pt x="113" y="292"/>
                  </a:lnTo>
                  <a:lnTo>
                    <a:pt x="118" y="299"/>
                  </a:lnTo>
                  <a:lnTo>
                    <a:pt x="120" y="307"/>
                  </a:lnTo>
                  <a:lnTo>
                    <a:pt x="126" y="309"/>
                  </a:lnTo>
                  <a:lnTo>
                    <a:pt x="131" y="309"/>
                  </a:lnTo>
                  <a:lnTo>
                    <a:pt x="139" y="307"/>
                  </a:lnTo>
                  <a:lnTo>
                    <a:pt x="146" y="303"/>
                  </a:lnTo>
                  <a:lnTo>
                    <a:pt x="144" y="298"/>
                  </a:lnTo>
                  <a:lnTo>
                    <a:pt x="142" y="292"/>
                  </a:lnTo>
                  <a:lnTo>
                    <a:pt x="137" y="288"/>
                  </a:lnTo>
                  <a:lnTo>
                    <a:pt x="133" y="287"/>
                  </a:lnTo>
                  <a:lnTo>
                    <a:pt x="128" y="285"/>
                  </a:lnTo>
                  <a:lnTo>
                    <a:pt x="124" y="283"/>
                  </a:lnTo>
                  <a:lnTo>
                    <a:pt x="122" y="281"/>
                  </a:lnTo>
                  <a:lnTo>
                    <a:pt x="122" y="277"/>
                  </a:lnTo>
                  <a:lnTo>
                    <a:pt x="140" y="279"/>
                  </a:lnTo>
                  <a:lnTo>
                    <a:pt x="159" y="283"/>
                  </a:lnTo>
                  <a:lnTo>
                    <a:pt x="161" y="279"/>
                  </a:lnTo>
                  <a:lnTo>
                    <a:pt x="155" y="274"/>
                  </a:lnTo>
                  <a:lnTo>
                    <a:pt x="153" y="270"/>
                  </a:lnTo>
                  <a:lnTo>
                    <a:pt x="153" y="266"/>
                  </a:lnTo>
                  <a:lnTo>
                    <a:pt x="153" y="263"/>
                  </a:lnTo>
                  <a:lnTo>
                    <a:pt x="157" y="259"/>
                  </a:lnTo>
                  <a:lnTo>
                    <a:pt x="177" y="263"/>
                  </a:lnTo>
                  <a:lnTo>
                    <a:pt x="205" y="263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8" name="Freeform 52"/>
            <p:cNvSpPr>
              <a:spLocks/>
            </p:cNvSpPr>
            <p:nvPr/>
          </p:nvSpPr>
          <p:spPr bwMode="auto">
            <a:xfrm>
              <a:off x="907177" y="3970635"/>
              <a:ext cx="165612" cy="274766"/>
            </a:xfrm>
            <a:custGeom>
              <a:avLst/>
              <a:gdLst>
                <a:gd name="T0" fmla="*/ 123049731 w 95"/>
                <a:gd name="T1" fmla="*/ 280835318 h 146"/>
                <a:gd name="T2" fmla="*/ 76906729 w 95"/>
                <a:gd name="T3" fmla="*/ 307722853 h 146"/>
                <a:gd name="T4" fmla="*/ 25634993 w 95"/>
                <a:gd name="T5" fmla="*/ 307722853 h 146"/>
                <a:gd name="T6" fmla="*/ 0 w 95"/>
                <a:gd name="T7" fmla="*/ 334612271 h 146"/>
                <a:gd name="T8" fmla="*/ 5126999 w 95"/>
                <a:gd name="T9" fmla="*/ 379425458 h 146"/>
                <a:gd name="T10" fmla="*/ 0 w 95"/>
                <a:gd name="T11" fmla="*/ 412290092 h 146"/>
                <a:gd name="T12" fmla="*/ 25634993 w 95"/>
                <a:gd name="T13" fmla="*/ 436190960 h 146"/>
                <a:gd name="T14" fmla="*/ 53834356 w 95"/>
                <a:gd name="T15" fmla="*/ 418265309 h 146"/>
                <a:gd name="T16" fmla="*/ 94850347 w 95"/>
                <a:gd name="T17" fmla="*/ 391377774 h 146"/>
                <a:gd name="T18" fmla="*/ 138430723 w 95"/>
                <a:gd name="T19" fmla="*/ 358513139 h 146"/>
                <a:gd name="T20" fmla="*/ 148686460 w 95"/>
                <a:gd name="T21" fmla="*/ 364488356 h 146"/>
                <a:gd name="T22" fmla="*/ 138430723 w 95"/>
                <a:gd name="T23" fmla="*/ 385402557 h 146"/>
                <a:gd name="T24" fmla="*/ 143557720 w 95"/>
                <a:gd name="T25" fmla="*/ 406314875 h 146"/>
                <a:gd name="T26" fmla="*/ 156376084 w 95"/>
                <a:gd name="T27" fmla="*/ 418265309 h 146"/>
                <a:gd name="T28" fmla="*/ 171757076 w 95"/>
                <a:gd name="T29" fmla="*/ 418265309 h 146"/>
                <a:gd name="T30" fmla="*/ 189702438 w 95"/>
                <a:gd name="T31" fmla="*/ 403328208 h 146"/>
                <a:gd name="T32" fmla="*/ 223028792 w 95"/>
                <a:gd name="T33" fmla="*/ 358513139 h 146"/>
                <a:gd name="T34" fmla="*/ 243536835 w 95"/>
                <a:gd name="T35" fmla="*/ 286810535 h 146"/>
                <a:gd name="T36" fmla="*/ 223028792 w 95"/>
                <a:gd name="T37" fmla="*/ 197182221 h 146"/>
                <a:gd name="T38" fmla="*/ 189702438 w 95"/>
                <a:gd name="T39" fmla="*/ 143405267 h 146"/>
                <a:gd name="T40" fmla="*/ 138430723 w 95"/>
                <a:gd name="T41" fmla="*/ 113529153 h 146"/>
                <a:gd name="T42" fmla="*/ 99979088 w 95"/>
                <a:gd name="T43" fmla="*/ 59752185 h 146"/>
                <a:gd name="T44" fmla="*/ 82033726 w 95"/>
                <a:gd name="T45" fmla="*/ 14937105 h 146"/>
                <a:gd name="T46" fmla="*/ 66652734 w 95"/>
                <a:gd name="T47" fmla="*/ 0 h 146"/>
                <a:gd name="T48" fmla="*/ 53834356 w 95"/>
                <a:gd name="T49" fmla="*/ 8961888 h 146"/>
                <a:gd name="T50" fmla="*/ 48707359 w 95"/>
                <a:gd name="T51" fmla="*/ 38837984 h 146"/>
                <a:gd name="T52" fmla="*/ 66652734 w 95"/>
                <a:gd name="T53" fmla="*/ 80664518 h 146"/>
                <a:gd name="T54" fmla="*/ 87160723 w 95"/>
                <a:gd name="T55" fmla="*/ 119504370 h 146"/>
                <a:gd name="T56" fmla="*/ 94850347 w 95"/>
                <a:gd name="T57" fmla="*/ 164317586 h 146"/>
                <a:gd name="T58" fmla="*/ 133303725 w 95"/>
                <a:gd name="T59" fmla="*/ 170292803 h 146"/>
                <a:gd name="T60" fmla="*/ 161503082 w 95"/>
                <a:gd name="T61" fmla="*/ 185231787 h 146"/>
                <a:gd name="T62" fmla="*/ 151249087 w 95"/>
                <a:gd name="T63" fmla="*/ 236020190 h 1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5"/>
                <a:gd name="T97" fmla="*/ 0 h 146"/>
                <a:gd name="T98" fmla="*/ 95 w 95"/>
                <a:gd name="T99" fmla="*/ 146 h 1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5" h="146">
                  <a:moveTo>
                    <a:pt x="56" y="86"/>
                  </a:moveTo>
                  <a:lnTo>
                    <a:pt x="48" y="94"/>
                  </a:lnTo>
                  <a:lnTo>
                    <a:pt x="39" y="99"/>
                  </a:lnTo>
                  <a:lnTo>
                    <a:pt x="30" y="103"/>
                  </a:lnTo>
                  <a:lnTo>
                    <a:pt x="21" y="105"/>
                  </a:lnTo>
                  <a:lnTo>
                    <a:pt x="10" y="103"/>
                  </a:lnTo>
                  <a:lnTo>
                    <a:pt x="0" y="105"/>
                  </a:lnTo>
                  <a:lnTo>
                    <a:pt x="0" y="112"/>
                  </a:lnTo>
                  <a:lnTo>
                    <a:pt x="4" y="120"/>
                  </a:lnTo>
                  <a:lnTo>
                    <a:pt x="2" y="127"/>
                  </a:lnTo>
                  <a:lnTo>
                    <a:pt x="2" y="133"/>
                  </a:lnTo>
                  <a:lnTo>
                    <a:pt x="0" y="138"/>
                  </a:lnTo>
                  <a:lnTo>
                    <a:pt x="4" y="144"/>
                  </a:lnTo>
                  <a:lnTo>
                    <a:pt x="10" y="146"/>
                  </a:lnTo>
                  <a:lnTo>
                    <a:pt x="15" y="144"/>
                  </a:lnTo>
                  <a:lnTo>
                    <a:pt x="21" y="140"/>
                  </a:lnTo>
                  <a:lnTo>
                    <a:pt x="26" y="136"/>
                  </a:lnTo>
                  <a:lnTo>
                    <a:pt x="37" y="131"/>
                  </a:lnTo>
                  <a:lnTo>
                    <a:pt x="48" y="122"/>
                  </a:lnTo>
                  <a:lnTo>
                    <a:pt x="54" y="120"/>
                  </a:lnTo>
                  <a:lnTo>
                    <a:pt x="58" y="120"/>
                  </a:lnTo>
                  <a:lnTo>
                    <a:pt x="58" y="122"/>
                  </a:lnTo>
                  <a:lnTo>
                    <a:pt x="56" y="125"/>
                  </a:lnTo>
                  <a:lnTo>
                    <a:pt x="54" y="129"/>
                  </a:lnTo>
                  <a:lnTo>
                    <a:pt x="54" y="133"/>
                  </a:lnTo>
                  <a:lnTo>
                    <a:pt x="56" y="136"/>
                  </a:lnTo>
                  <a:lnTo>
                    <a:pt x="59" y="138"/>
                  </a:lnTo>
                  <a:lnTo>
                    <a:pt x="61" y="140"/>
                  </a:lnTo>
                  <a:lnTo>
                    <a:pt x="65" y="140"/>
                  </a:lnTo>
                  <a:lnTo>
                    <a:pt x="67" y="140"/>
                  </a:lnTo>
                  <a:lnTo>
                    <a:pt x="71" y="138"/>
                  </a:lnTo>
                  <a:lnTo>
                    <a:pt x="74" y="135"/>
                  </a:lnTo>
                  <a:lnTo>
                    <a:pt x="80" y="129"/>
                  </a:lnTo>
                  <a:lnTo>
                    <a:pt x="87" y="120"/>
                  </a:lnTo>
                  <a:lnTo>
                    <a:pt x="91" y="107"/>
                  </a:lnTo>
                  <a:lnTo>
                    <a:pt x="95" y="96"/>
                  </a:lnTo>
                  <a:lnTo>
                    <a:pt x="95" y="83"/>
                  </a:lnTo>
                  <a:lnTo>
                    <a:pt x="87" y="66"/>
                  </a:lnTo>
                  <a:lnTo>
                    <a:pt x="82" y="51"/>
                  </a:lnTo>
                  <a:lnTo>
                    <a:pt x="74" y="48"/>
                  </a:lnTo>
                  <a:lnTo>
                    <a:pt x="65" y="46"/>
                  </a:lnTo>
                  <a:lnTo>
                    <a:pt x="54" y="38"/>
                  </a:lnTo>
                  <a:lnTo>
                    <a:pt x="45" y="27"/>
                  </a:lnTo>
                  <a:lnTo>
                    <a:pt x="39" y="20"/>
                  </a:lnTo>
                  <a:lnTo>
                    <a:pt x="34" y="9"/>
                  </a:lnTo>
                  <a:lnTo>
                    <a:pt x="32" y="5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3"/>
                  </a:lnTo>
                  <a:lnTo>
                    <a:pt x="19" y="7"/>
                  </a:lnTo>
                  <a:lnTo>
                    <a:pt x="19" y="13"/>
                  </a:lnTo>
                  <a:lnTo>
                    <a:pt x="21" y="18"/>
                  </a:lnTo>
                  <a:lnTo>
                    <a:pt x="26" y="27"/>
                  </a:lnTo>
                  <a:lnTo>
                    <a:pt x="32" y="35"/>
                  </a:lnTo>
                  <a:lnTo>
                    <a:pt x="34" y="40"/>
                  </a:lnTo>
                  <a:lnTo>
                    <a:pt x="34" y="48"/>
                  </a:lnTo>
                  <a:lnTo>
                    <a:pt x="37" y="55"/>
                  </a:lnTo>
                  <a:lnTo>
                    <a:pt x="41" y="61"/>
                  </a:lnTo>
                  <a:lnTo>
                    <a:pt x="52" y="57"/>
                  </a:lnTo>
                  <a:lnTo>
                    <a:pt x="59" y="55"/>
                  </a:lnTo>
                  <a:lnTo>
                    <a:pt x="63" y="62"/>
                  </a:lnTo>
                  <a:lnTo>
                    <a:pt x="61" y="70"/>
                  </a:lnTo>
                  <a:lnTo>
                    <a:pt x="59" y="79"/>
                  </a:lnTo>
                  <a:lnTo>
                    <a:pt x="56" y="86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69" name="Freeform 53"/>
            <p:cNvSpPr>
              <a:spLocks/>
            </p:cNvSpPr>
            <p:nvPr/>
          </p:nvSpPr>
          <p:spPr bwMode="auto">
            <a:xfrm>
              <a:off x="4415145" y="1781920"/>
              <a:ext cx="308641" cy="430968"/>
            </a:xfrm>
            <a:custGeom>
              <a:avLst/>
              <a:gdLst>
                <a:gd name="T0" fmla="*/ 213035097 w 178"/>
                <a:gd name="T1" fmla="*/ 669223728 h 229"/>
                <a:gd name="T2" fmla="*/ 215570113 w 178"/>
                <a:gd name="T3" fmla="*/ 630383924 h 229"/>
                <a:gd name="T4" fmla="*/ 207963329 w 178"/>
                <a:gd name="T5" fmla="*/ 546730987 h 229"/>
                <a:gd name="T6" fmla="*/ 225715382 w 178"/>
                <a:gd name="T7" fmla="*/ 430215220 h 229"/>
                <a:gd name="T8" fmla="*/ 235860705 w 178"/>
                <a:gd name="T9" fmla="*/ 376438333 h 229"/>
                <a:gd name="T10" fmla="*/ 235860705 w 178"/>
                <a:gd name="T11" fmla="*/ 343573738 h 229"/>
                <a:gd name="T12" fmla="*/ 273901563 w 178"/>
                <a:gd name="T13" fmla="*/ 310711025 h 229"/>
                <a:gd name="T14" fmla="*/ 309407403 w 178"/>
                <a:gd name="T15" fmla="*/ 265896011 h 229"/>
                <a:gd name="T16" fmla="*/ 324624439 w 178"/>
                <a:gd name="T17" fmla="*/ 233033239 h 229"/>
                <a:gd name="T18" fmla="*/ 342376493 w 178"/>
                <a:gd name="T19" fmla="*/ 227058030 h 229"/>
                <a:gd name="T20" fmla="*/ 357593529 w 178"/>
                <a:gd name="T21" fmla="*/ 215107610 h 229"/>
                <a:gd name="T22" fmla="*/ 370275549 w 178"/>
                <a:gd name="T23" fmla="*/ 206143855 h 229"/>
                <a:gd name="T24" fmla="*/ 395636120 w 178"/>
                <a:gd name="T25" fmla="*/ 188218225 h 229"/>
                <a:gd name="T26" fmla="*/ 413388173 w 178"/>
                <a:gd name="T27" fmla="*/ 176267806 h 229"/>
                <a:gd name="T28" fmla="*/ 428605210 w 178"/>
                <a:gd name="T29" fmla="*/ 149380303 h 229"/>
                <a:gd name="T30" fmla="*/ 446358997 w 178"/>
                <a:gd name="T31" fmla="*/ 143405093 h 229"/>
                <a:gd name="T32" fmla="*/ 451430765 w 178"/>
                <a:gd name="T33" fmla="*/ 122490889 h 229"/>
                <a:gd name="T34" fmla="*/ 423533442 w 178"/>
                <a:gd name="T35" fmla="*/ 68714001 h 229"/>
                <a:gd name="T36" fmla="*/ 367738798 w 178"/>
                <a:gd name="T37" fmla="*/ 17925637 h 229"/>
                <a:gd name="T38" fmla="*/ 309407403 w 178"/>
                <a:gd name="T39" fmla="*/ 5975212 h 229"/>
                <a:gd name="T40" fmla="*/ 276438313 w 178"/>
                <a:gd name="T41" fmla="*/ 32862727 h 229"/>
                <a:gd name="T42" fmla="*/ 253612759 w 178"/>
                <a:gd name="T43" fmla="*/ 38837937 h 229"/>
                <a:gd name="T44" fmla="*/ 240932473 w 178"/>
                <a:gd name="T45" fmla="*/ 23900846 h 229"/>
                <a:gd name="T46" fmla="*/ 225715382 w 178"/>
                <a:gd name="T47" fmla="*/ 23900846 h 229"/>
                <a:gd name="T48" fmla="*/ 213035097 w 178"/>
                <a:gd name="T49" fmla="*/ 38837937 h 229"/>
                <a:gd name="T50" fmla="*/ 225715382 w 178"/>
                <a:gd name="T51" fmla="*/ 68714001 h 229"/>
                <a:gd name="T52" fmla="*/ 215570113 w 178"/>
                <a:gd name="T53" fmla="*/ 95603386 h 229"/>
                <a:gd name="T54" fmla="*/ 164848970 w 178"/>
                <a:gd name="T55" fmla="*/ 134441337 h 229"/>
                <a:gd name="T56" fmla="*/ 114126094 w 178"/>
                <a:gd name="T57" fmla="*/ 173281142 h 229"/>
                <a:gd name="T58" fmla="*/ 91300512 w 178"/>
                <a:gd name="T59" fmla="*/ 143405093 h 229"/>
                <a:gd name="T60" fmla="*/ 71011708 w 178"/>
                <a:gd name="T61" fmla="*/ 128466128 h 229"/>
                <a:gd name="T62" fmla="*/ 38042605 w 178"/>
                <a:gd name="T63" fmla="*/ 161330722 h 229"/>
                <a:gd name="T64" fmla="*/ 10145272 w 178"/>
                <a:gd name="T65" fmla="*/ 206143855 h 229"/>
                <a:gd name="T66" fmla="*/ 0 w 178"/>
                <a:gd name="T67" fmla="*/ 247970382 h 229"/>
                <a:gd name="T68" fmla="*/ 25360578 w 178"/>
                <a:gd name="T69" fmla="*/ 265896011 h 229"/>
                <a:gd name="T70" fmla="*/ 48186140 w 178"/>
                <a:gd name="T71" fmla="*/ 283821640 h 229"/>
                <a:gd name="T72" fmla="*/ 65939940 w 178"/>
                <a:gd name="T73" fmla="*/ 322661445 h 229"/>
                <a:gd name="T74" fmla="*/ 71011708 w 178"/>
                <a:gd name="T75" fmla="*/ 364487913 h 229"/>
                <a:gd name="T76" fmla="*/ 93837263 w 178"/>
                <a:gd name="T77" fmla="*/ 364487913 h 229"/>
                <a:gd name="T78" fmla="*/ 103980798 w 178"/>
                <a:gd name="T79" fmla="*/ 382413542 h 229"/>
                <a:gd name="T80" fmla="*/ 65939940 w 178"/>
                <a:gd name="T81" fmla="*/ 376438333 h 229"/>
                <a:gd name="T82" fmla="*/ 60866439 w 178"/>
                <a:gd name="T83" fmla="*/ 403325836 h 229"/>
                <a:gd name="T84" fmla="*/ 81156977 w 178"/>
                <a:gd name="T85" fmla="*/ 427226675 h 229"/>
                <a:gd name="T86" fmla="*/ 71011708 w 178"/>
                <a:gd name="T87" fmla="*/ 436190430 h 229"/>
                <a:gd name="T88" fmla="*/ 60866439 w 178"/>
                <a:gd name="T89" fmla="*/ 430215220 h 229"/>
                <a:gd name="T90" fmla="*/ 43114372 w 178"/>
                <a:gd name="T91" fmla="*/ 415276255 h 229"/>
                <a:gd name="T92" fmla="*/ 25360578 w 178"/>
                <a:gd name="T93" fmla="*/ 466066479 h 229"/>
                <a:gd name="T94" fmla="*/ 32969103 w 178"/>
                <a:gd name="T95" fmla="*/ 486978772 h 229"/>
                <a:gd name="T96" fmla="*/ 58331422 w 178"/>
                <a:gd name="T97" fmla="*/ 519843484 h 229"/>
                <a:gd name="T98" fmla="*/ 48186140 w 178"/>
                <a:gd name="T99" fmla="*/ 570631826 h 229"/>
                <a:gd name="T100" fmla="*/ 58331422 w 178"/>
                <a:gd name="T101" fmla="*/ 579595582 h 229"/>
                <a:gd name="T102" fmla="*/ 91300512 w 178"/>
                <a:gd name="T103" fmla="*/ 579595582 h 229"/>
                <a:gd name="T104" fmla="*/ 114126094 w 178"/>
                <a:gd name="T105" fmla="*/ 612458295 h 229"/>
                <a:gd name="T106" fmla="*/ 126806379 w 178"/>
                <a:gd name="T107" fmla="*/ 624408714 h 229"/>
                <a:gd name="T108" fmla="*/ 152166951 w 178"/>
                <a:gd name="T109" fmla="*/ 624408714 h 229"/>
                <a:gd name="T110" fmla="*/ 174992505 w 178"/>
                <a:gd name="T111" fmla="*/ 675198938 h 229"/>
                <a:gd name="T112" fmla="*/ 202889828 w 178"/>
                <a:gd name="T113" fmla="*/ 684160812 h 2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78"/>
                <a:gd name="T172" fmla="*/ 0 h 229"/>
                <a:gd name="T173" fmla="*/ 178 w 178"/>
                <a:gd name="T174" fmla="*/ 229 h 2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78" h="229">
                  <a:moveTo>
                    <a:pt x="80" y="229"/>
                  </a:moveTo>
                  <a:lnTo>
                    <a:pt x="84" y="224"/>
                  </a:lnTo>
                  <a:lnTo>
                    <a:pt x="84" y="218"/>
                  </a:lnTo>
                  <a:lnTo>
                    <a:pt x="85" y="211"/>
                  </a:lnTo>
                  <a:lnTo>
                    <a:pt x="84" y="202"/>
                  </a:lnTo>
                  <a:lnTo>
                    <a:pt x="82" y="183"/>
                  </a:lnTo>
                  <a:lnTo>
                    <a:pt x="82" y="165"/>
                  </a:lnTo>
                  <a:lnTo>
                    <a:pt x="89" y="144"/>
                  </a:lnTo>
                  <a:lnTo>
                    <a:pt x="95" y="132"/>
                  </a:lnTo>
                  <a:lnTo>
                    <a:pt x="93" y="126"/>
                  </a:lnTo>
                  <a:lnTo>
                    <a:pt x="93" y="120"/>
                  </a:lnTo>
                  <a:lnTo>
                    <a:pt x="93" y="115"/>
                  </a:lnTo>
                  <a:lnTo>
                    <a:pt x="95" y="113"/>
                  </a:lnTo>
                  <a:lnTo>
                    <a:pt x="108" y="104"/>
                  </a:lnTo>
                  <a:lnTo>
                    <a:pt x="120" y="95"/>
                  </a:lnTo>
                  <a:lnTo>
                    <a:pt x="122" y="89"/>
                  </a:lnTo>
                  <a:lnTo>
                    <a:pt x="120" y="80"/>
                  </a:lnTo>
                  <a:lnTo>
                    <a:pt x="128" y="78"/>
                  </a:lnTo>
                  <a:lnTo>
                    <a:pt x="133" y="80"/>
                  </a:lnTo>
                  <a:lnTo>
                    <a:pt x="135" y="76"/>
                  </a:lnTo>
                  <a:lnTo>
                    <a:pt x="135" y="72"/>
                  </a:lnTo>
                  <a:lnTo>
                    <a:pt x="141" y="72"/>
                  </a:lnTo>
                  <a:lnTo>
                    <a:pt x="145" y="74"/>
                  </a:lnTo>
                  <a:lnTo>
                    <a:pt x="146" y="69"/>
                  </a:lnTo>
                  <a:lnTo>
                    <a:pt x="152" y="65"/>
                  </a:lnTo>
                  <a:lnTo>
                    <a:pt x="156" y="63"/>
                  </a:lnTo>
                  <a:lnTo>
                    <a:pt x="161" y="65"/>
                  </a:lnTo>
                  <a:lnTo>
                    <a:pt x="163" y="59"/>
                  </a:lnTo>
                  <a:lnTo>
                    <a:pt x="163" y="50"/>
                  </a:lnTo>
                  <a:lnTo>
                    <a:pt x="169" y="50"/>
                  </a:lnTo>
                  <a:lnTo>
                    <a:pt x="174" y="50"/>
                  </a:lnTo>
                  <a:lnTo>
                    <a:pt x="176" y="48"/>
                  </a:lnTo>
                  <a:lnTo>
                    <a:pt x="178" y="45"/>
                  </a:lnTo>
                  <a:lnTo>
                    <a:pt x="178" y="41"/>
                  </a:lnTo>
                  <a:lnTo>
                    <a:pt x="176" y="34"/>
                  </a:lnTo>
                  <a:lnTo>
                    <a:pt x="167" y="23"/>
                  </a:lnTo>
                  <a:lnTo>
                    <a:pt x="156" y="13"/>
                  </a:lnTo>
                  <a:lnTo>
                    <a:pt x="145" y="6"/>
                  </a:lnTo>
                  <a:lnTo>
                    <a:pt x="132" y="0"/>
                  </a:lnTo>
                  <a:lnTo>
                    <a:pt x="122" y="2"/>
                  </a:lnTo>
                  <a:lnTo>
                    <a:pt x="115" y="6"/>
                  </a:lnTo>
                  <a:lnTo>
                    <a:pt x="109" y="11"/>
                  </a:lnTo>
                  <a:lnTo>
                    <a:pt x="106" y="17"/>
                  </a:lnTo>
                  <a:lnTo>
                    <a:pt x="100" y="13"/>
                  </a:lnTo>
                  <a:lnTo>
                    <a:pt x="96" y="10"/>
                  </a:lnTo>
                  <a:lnTo>
                    <a:pt x="95" y="8"/>
                  </a:lnTo>
                  <a:lnTo>
                    <a:pt x="91" y="8"/>
                  </a:lnTo>
                  <a:lnTo>
                    <a:pt x="89" y="8"/>
                  </a:lnTo>
                  <a:lnTo>
                    <a:pt x="85" y="8"/>
                  </a:lnTo>
                  <a:lnTo>
                    <a:pt x="84" y="13"/>
                  </a:lnTo>
                  <a:lnTo>
                    <a:pt x="87" y="17"/>
                  </a:lnTo>
                  <a:lnTo>
                    <a:pt x="89" y="23"/>
                  </a:lnTo>
                  <a:lnTo>
                    <a:pt x="91" y="26"/>
                  </a:lnTo>
                  <a:lnTo>
                    <a:pt x="85" y="32"/>
                  </a:lnTo>
                  <a:lnTo>
                    <a:pt x="80" y="37"/>
                  </a:lnTo>
                  <a:lnTo>
                    <a:pt x="65" y="45"/>
                  </a:lnTo>
                  <a:lnTo>
                    <a:pt x="50" y="56"/>
                  </a:lnTo>
                  <a:lnTo>
                    <a:pt x="45" y="58"/>
                  </a:lnTo>
                  <a:lnTo>
                    <a:pt x="39" y="54"/>
                  </a:lnTo>
                  <a:lnTo>
                    <a:pt x="36" y="48"/>
                  </a:lnTo>
                  <a:lnTo>
                    <a:pt x="34" y="41"/>
                  </a:lnTo>
                  <a:lnTo>
                    <a:pt x="28" y="43"/>
                  </a:lnTo>
                  <a:lnTo>
                    <a:pt x="23" y="47"/>
                  </a:lnTo>
                  <a:lnTo>
                    <a:pt x="15" y="54"/>
                  </a:lnTo>
                  <a:lnTo>
                    <a:pt x="10" y="61"/>
                  </a:lnTo>
                  <a:lnTo>
                    <a:pt x="4" y="69"/>
                  </a:lnTo>
                  <a:lnTo>
                    <a:pt x="0" y="76"/>
                  </a:lnTo>
                  <a:lnTo>
                    <a:pt x="0" y="83"/>
                  </a:lnTo>
                  <a:lnTo>
                    <a:pt x="0" y="87"/>
                  </a:lnTo>
                  <a:lnTo>
                    <a:pt x="10" y="89"/>
                  </a:lnTo>
                  <a:lnTo>
                    <a:pt x="17" y="87"/>
                  </a:lnTo>
                  <a:lnTo>
                    <a:pt x="19" y="95"/>
                  </a:lnTo>
                  <a:lnTo>
                    <a:pt x="23" y="102"/>
                  </a:lnTo>
                  <a:lnTo>
                    <a:pt x="26" y="108"/>
                  </a:lnTo>
                  <a:lnTo>
                    <a:pt x="32" y="113"/>
                  </a:lnTo>
                  <a:lnTo>
                    <a:pt x="28" y="122"/>
                  </a:lnTo>
                  <a:lnTo>
                    <a:pt x="34" y="122"/>
                  </a:lnTo>
                  <a:lnTo>
                    <a:pt x="37" y="122"/>
                  </a:lnTo>
                  <a:lnTo>
                    <a:pt x="39" y="126"/>
                  </a:lnTo>
                  <a:lnTo>
                    <a:pt x="41" y="128"/>
                  </a:lnTo>
                  <a:lnTo>
                    <a:pt x="34" y="128"/>
                  </a:lnTo>
                  <a:lnTo>
                    <a:pt x="26" y="126"/>
                  </a:lnTo>
                  <a:lnTo>
                    <a:pt x="24" y="132"/>
                  </a:lnTo>
                  <a:lnTo>
                    <a:pt x="24" y="135"/>
                  </a:lnTo>
                  <a:lnTo>
                    <a:pt x="30" y="137"/>
                  </a:lnTo>
                  <a:lnTo>
                    <a:pt x="32" y="143"/>
                  </a:lnTo>
                  <a:lnTo>
                    <a:pt x="30" y="144"/>
                  </a:lnTo>
                  <a:lnTo>
                    <a:pt x="28" y="146"/>
                  </a:lnTo>
                  <a:lnTo>
                    <a:pt x="26" y="144"/>
                  </a:lnTo>
                  <a:lnTo>
                    <a:pt x="24" y="144"/>
                  </a:lnTo>
                  <a:lnTo>
                    <a:pt x="21" y="141"/>
                  </a:lnTo>
                  <a:lnTo>
                    <a:pt x="17" y="139"/>
                  </a:lnTo>
                  <a:lnTo>
                    <a:pt x="12" y="148"/>
                  </a:lnTo>
                  <a:lnTo>
                    <a:pt x="10" y="156"/>
                  </a:lnTo>
                  <a:lnTo>
                    <a:pt x="12" y="159"/>
                  </a:lnTo>
                  <a:lnTo>
                    <a:pt x="13" y="163"/>
                  </a:lnTo>
                  <a:lnTo>
                    <a:pt x="19" y="167"/>
                  </a:lnTo>
                  <a:lnTo>
                    <a:pt x="23" y="174"/>
                  </a:lnTo>
                  <a:lnTo>
                    <a:pt x="19" y="183"/>
                  </a:lnTo>
                  <a:lnTo>
                    <a:pt x="19" y="191"/>
                  </a:lnTo>
                  <a:lnTo>
                    <a:pt x="21" y="194"/>
                  </a:lnTo>
                  <a:lnTo>
                    <a:pt x="23" y="194"/>
                  </a:lnTo>
                  <a:lnTo>
                    <a:pt x="30" y="193"/>
                  </a:lnTo>
                  <a:lnTo>
                    <a:pt x="36" y="194"/>
                  </a:lnTo>
                  <a:lnTo>
                    <a:pt x="41" y="202"/>
                  </a:lnTo>
                  <a:lnTo>
                    <a:pt x="45" y="205"/>
                  </a:lnTo>
                  <a:lnTo>
                    <a:pt x="48" y="207"/>
                  </a:lnTo>
                  <a:lnTo>
                    <a:pt x="50" y="209"/>
                  </a:lnTo>
                  <a:lnTo>
                    <a:pt x="54" y="207"/>
                  </a:lnTo>
                  <a:lnTo>
                    <a:pt x="60" y="209"/>
                  </a:lnTo>
                  <a:lnTo>
                    <a:pt x="65" y="220"/>
                  </a:lnTo>
                  <a:lnTo>
                    <a:pt x="69" y="226"/>
                  </a:lnTo>
                  <a:lnTo>
                    <a:pt x="74" y="229"/>
                  </a:lnTo>
                  <a:lnTo>
                    <a:pt x="80" y="229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0" name="Freeform 54"/>
            <p:cNvSpPr>
              <a:spLocks/>
            </p:cNvSpPr>
            <p:nvPr/>
          </p:nvSpPr>
          <p:spPr bwMode="auto">
            <a:xfrm>
              <a:off x="4413262" y="1970115"/>
              <a:ext cx="22583" cy="48931"/>
            </a:xfrm>
            <a:custGeom>
              <a:avLst/>
              <a:gdLst>
                <a:gd name="T0" fmla="*/ 2544930 w 13"/>
                <a:gd name="T1" fmla="*/ 0 h 26"/>
                <a:gd name="T2" fmla="*/ 0 w 13"/>
                <a:gd name="T3" fmla="*/ 11950456 h 26"/>
                <a:gd name="T4" fmla="*/ 0 w 13"/>
                <a:gd name="T5" fmla="*/ 23900912 h 26"/>
                <a:gd name="T6" fmla="*/ 2544930 w 13"/>
                <a:gd name="T7" fmla="*/ 32864699 h 26"/>
                <a:gd name="T8" fmla="*/ 7636529 w 13"/>
                <a:gd name="T9" fmla="*/ 44813270 h 26"/>
                <a:gd name="T10" fmla="*/ 2544930 w 13"/>
                <a:gd name="T11" fmla="*/ 65727517 h 26"/>
                <a:gd name="T12" fmla="*/ 0 w 13"/>
                <a:gd name="T13" fmla="*/ 77677969 h 26"/>
                <a:gd name="T14" fmla="*/ 7636529 w 13"/>
                <a:gd name="T15" fmla="*/ 77677969 h 26"/>
                <a:gd name="T16" fmla="*/ 12728126 w 13"/>
                <a:gd name="T17" fmla="*/ 77677969 h 26"/>
                <a:gd name="T18" fmla="*/ 17819726 w 13"/>
                <a:gd name="T19" fmla="*/ 71702743 h 26"/>
                <a:gd name="T20" fmla="*/ 22909585 w 13"/>
                <a:gd name="T21" fmla="*/ 65727517 h 26"/>
                <a:gd name="T22" fmla="*/ 28001181 w 13"/>
                <a:gd name="T23" fmla="*/ 56765604 h 26"/>
                <a:gd name="T24" fmla="*/ 33092785 w 13"/>
                <a:gd name="T25" fmla="*/ 38839926 h 26"/>
                <a:gd name="T26" fmla="*/ 33092785 w 13"/>
                <a:gd name="T27" fmla="*/ 23900912 h 26"/>
                <a:gd name="T28" fmla="*/ 28001181 w 13"/>
                <a:gd name="T29" fmla="*/ 11950456 h 26"/>
                <a:gd name="T30" fmla="*/ 12728126 w 13"/>
                <a:gd name="T31" fmla="*/ 0 h 26"/>
                <a:gd name="T32" fmla="*/ 2544930 w 13"/>
                <a:gd name="T33" fmla="*/ 0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26"/>
                <a:gd name="T53" fmla="*/ 13 w 13"/>
                <a:gd name="T54" fmla="*/ 26 h 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26">
                  <a:moveTo>
                    <a:pt x="1" y="0"/>
                  </a:moveTo>
                  <a:lnTo>
                    <a:pt x="0" y="4"/>
                  </a:lnTo>
                  <a:lnTo>
                    <a:pt x="0" y="8"/>
                  </a:lnTo>
                  <a:lnTo>
                    <a:pt x="1" y="11"/>
                  </a:lnTo>
                  <a:lnTo>
                    <a:pt x="3" y="15"/>
                  </a:lnTo>
                  <a:lnTo>
                    <a:pt x="1" y="22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9" y="22"/>
                  </a:lnTo>
                  <a:lnTo>
                    <a:pt x="11" y="19"/>
                  </a:lnTo>
                  <a:lnTo>
                    <a:pt x="13" y="13"/>
                  </a:lnTo>
                  <a:lnTo>
                    <a:pt x="13" y="8"/>
                  </a:lnTo>
                  <a:lnTo>
                    <a:pt x="11" y="4"/>
                  </a:lnTo>
                  <a:lnTo>
                    <a:pt x="5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1" name="Freeform 55"/>
            <p:cNvSpPr>
              <a:spLocks/>
            </p:cNvSpPr>
            <p:nvPr/>
          </p:nvSpPr>
          <p:spPr bwMode="auto">
            <a:xfrm>
              <a:off x="4027463" y="2056685"/>
              <a:ext cx="122327" cy="94098"/>
            </a:xfrm>
            <a:custGeom>
              <a:avLst/>
              <a:gdLst>
                <a:gd name="T0" fmla="*/ 5151714 w 70"/>
                <a:gd name="T1" fmla="*/ 104567341 h 50"/>
                <a:gd name="T2" fmla="*/ 18032746 w 70"/>
                <a:gd name="T3" fmla="*/ 128468255 h 50"/>
                <a:gd name="T4" fmla="*/ 33487889 w 70"/>
                <a:gd name="T5" fmla="*/ 140418697 h 50"/>
                <a:gd name="T6" fmla="*/ 51520629 w 70"/>
                <a:gd name="T7" fmla="*/ 149380588 h 50"/>
                <a:gd name="T8" fmla="*/ 66977526 w 70"/>
                <a:gd name="T9" fmla="*/ 149380588 h 50"/>
                <a:gd name="T10" fmla="*/ 100465401 w 70"/>
                <a:gd name="T11" fmla="*/ 149380588 h 50"/>
                <a:gd name="T12" fmla="*/ 136529160 w 70"/>
                <a:gd name="T13" fmla="*/ 140418697 h 50"/>
                <a:gd name="T14" fmla="*/ 157137755 w 70"/>
                <a:gd name="T15" fmla="*/ 143405367 h 50"/>
                <a:gd name="T16" fmla="*/ 167442927 w 70"/>
                <a:gd name="T17" fmla="*/ 140418697 h 50"/>
                <a:gd name="T18" fmla="*/ 175170495 w 70"/>
                <a:gd name="T19" fmla="*/ 134443476 h 50"/>
                <a:gd name="T20" fmla="*/ 180322207 w 70"/>
                <a:gd name="T21" fmla="*/ 128468255 h 50"/>
                <a:gd name="T22" fmla="*/ 180322207 w 70"/>
                <a:gd name="T23" fmla="*/ 104567341 h 50"/>
                <a:gd name="T24" fmla="*/ 167442927 w 70"/>
                <a:gd name="T25" fmla="*/ 77677905 h 50"/>
                <a:gd name="T26" fmla="*/ 167442927 w 70"/>
                <a:gd name="T27" fmla="*/ 56765557 h 50"/>
                <a:gd name="T28" fmla="*/ 162289467 w 70"/>
                <a:gd name="T29" fmla="*/ 32864672 h 50"/>
                <a:gd name="T30" fmla="*/ 157137755 w 70"/>
                <a:gd name="T31" fmla="*/ 23900892 h 50"/>
                <a:gd name="T32" fmla="*/ 151986043 w 70"/>
                <a:gd name="T33" fmla="*/ 11950446 h 50"/>
                <a:gd name="T34" fmla="*/ 136529160 w 70"/>
                <a:gd name="T35" fmla="*/ 5975223 h 50"/>
                <a:gd name="T36" fmla="*/ 118498168 w 70"/>
                <a:gd name="T37" fmla="*/ 0 h 50"/>
                <a:gd name="T38" fmla="*/ 108192969 w 70"/>
                <a:gd name="T39" fmla="*/ 0 h 50"/>
                <a:gd name="T40" fmla="*/ 100465401 w 70"/>
                <a:gd name="T41" fmla="*/ 5975223 h 50"/>
                <a:gd name="T42" fmla="*/ 90161977 w 70"/>
                <a:gd name="T43" fmla="*/ 11950446 h 50"/>
                <a:gd name="T44" fmla="*/ 79856806 w 70"/>
                <a:gd name="T45" fmla="*/ 17925671 h 50"/>
                <a:gd name="T46" fmla="*/ 66977526 w 70"/>
                <a:gd name="T47" fmla="*/ 38838011 h 50"/>
                <a:gd name="T48" fmla="*/ 46368917 w 70"/>
                <a:gd name="T49" fmla="*/ 56765557 h 50"/>
                <a:gd name="T50" fmla="*/ 28336170 w 70"/>
                <a:gd name="T51" fmla="*/ 65727462 h 50"/>
                <a:gd name="T52" fmla="*/ 10303427 w 70"/>
                <a:gd name="T53" fmla="*/ 77677905 h 50"/>
                <a:gd name="T54" fmla="*/ 5151714 w 70"/>
                <a:gd name="T55" fmla="*/ 83653126 h 50"/>
                <a:gd name="T56" fmla="*/ 0 w 70"/>
                <a:gd name="T57" fmla="*/ 89628347 h 50"/>
                <a:gd name="T58" fmla="*/ 0 w 70"/>
                <a:gd name="T59" fmla="*/ 95603568 h 50"/>
                <a:gd name="T60" fmla="*/ 5151714 w 70"/>
                <a:gd name="T61" fmla="*/ 104567341 h 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0"/>
                <a:gd name="T94" fmla="*/ 0 h 50"/>
                <a:gd name="T95" fmla="*/ 70 w 70"/>
                <a:gd name="T96" fmla="*/ 50 h 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0" h="50">
                  <a:moveTo>
                    <a:pt x="2" y="35"/>
                  </a:moveTo>
                  <a:lnTo>
                    <a:pt x="7" y="43"/>
                  </a:lnTo>
                  <a:lnTo>
                    <a:pt x="13" y="47"/>
                  </a:lnTo>
                  <a:lnTo>
                    <a:pt x="20" y="50"/>
                  </a:lnTo>
                  <a:lnTo>
                    <a:pt x="26" y="50"/>
                  </a:lnTo>
                  <a:lnTo>
                    <a:pt x="39" y="50"/>
                  </a:lnTo>
                  <a:lnTo>
                    <a:pt x="53" y="47"/>
                  </a:lnTo>
                  <a:lnTo>
                    <a:pt x="61" y="48"/>
                  </a:lnTo>
                  <a:lnTo>
                    <a:pt x="65" y="47"/>
                  </a:lnTo>
                  <a:lnTo>
                    <a:pt x="68" y="45"/>
                  </a:lnTo>
                  <a:lnTo>
                    <a:pt x="70" y="43"/>
                  </a:lnTo>
                  <a:lnTo>
                    <a:pt x="70" y="35"/>
                  </a:lnTo>
                  <a:lnTo>
                    <a:pt x="65" y="26"/>
                  </a:lnTo>
                  <a:lnTo>
                    <a:pt x="65" y="19"/>
                  </a:lnTo>
                  <a:lnTo>
                    <a:pt x="63" y="11"/>
                  </a:lnTo>
                  <a:lnTo>
                    <a:pt x="61" y="8"/>
                  </a:lnTo>
                  <a:lnTo>
                    <a:pt x="59" y="4"/>
                  </a:lnTo>
                  <a:lnTo>
                    <a:pt x="53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39" y="2"/>
                  </a:lnTo>
                  <a:lnTo>
                    <a:pt x="35" y="4"/>
                  </a:lnTo>
                  <a:lnTo>
                    <a:pt x="31" y="6"/>
                  </a:lnTo>
                  <a:lnTo>
                    <a:pt x="26" y="13"/>
                  </a:lnTo>
                  <a:lnTo>
                    <a:pt x="18" y="19"/>
                  </a:lnTo>
                  <a:lnTo>
                    <a:pt x="11" y="22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2" name="Freeform 56"/>
            <p:cNvSpPr>
              <a:spLocks/>
            </p:cNvSpPr>
            <p:nvPr/>
          </p:nvSpPr>
          <p:spPr bwMode="auto">
            <a:xfrm>
              <a:off x="4554410" y="2280638"/>
              <a:ext cx="69632" cy="148675"/>
            </a:xfrm>
            <a:custGeom>
              <a:avLst/>
              <a:gdLst>
                <a:gd name="T0" fmla="*/ 0 w 40"/>
                <a:gd name="T1" fmla="*/ 53777059 h 79"/>
                <a:gd name="T2" fmla="*/ 5112729 w 40"/>
                <a:gd name="T3" fmla="*/ 98592218 h 79"/>
                <a:gd name="T4" fmla="*/ 10225459 w 40"/>
                <a:gd name="T5" fmla="*/ 143405510 h 79"/>
                <a:gd name="T6" fmla="*/ 12780952 w 40"/>
                <a:gd name="T7" fmla="*/ 185232100 h 79"/>
                <a:gd name="T8" fmla="*/ 12780952 w 40"/>
                <a:gd name="T9" fmla="*/ 224072017 h 79"/>
                <a:gd name="T10" fmla="*/ 28119138 w 40"/>
                <a:gd name="T11" fmla="*/ 230047244 h 79"/>
                <a:gd name="T12" fmla="*/ 46012822 w 40"/>
                <a:gd name="T13" fmla="*/ 236022471 h 79"/>
                <a:gd name="T14" fmla="*/ 66462005 w 40"/>
                <a:gd name="T15" fmla="*/ 236022471 h 79"/>
                <a:gd name="T16" fmla="*/ 84355681 w 40"/>
                <a:gd name="T17" fmla="*/ 218096790 h 79"/>
                <a:gd name="T18" fmla="*/ 94581137 w 40"/>
                <a:gd name="T19" fmla="*/ 176270200 h 79"/>
                <a:gd name="T20" fmla="*/ 102249358 w 40"/>
                <a:gd name="T21" fmla="*/ 137430283 h 79"/>
                <a:gd name="T22" fmla="*/ 79242954 w 40"/>
                <a:gd name="T23" fmla="*/ 65727528 h 79"/>
                <a:gd name="T24" fmla="*/ 51125549 w 40"/>
                <a:gd name="T25" fmla="*/ 0 h 79"/>
                <a:gd name="T26" fmla="*/ 51125549 w 40"/>
                <a:gd name="T27" fmla="*/ 2988555 h 79"/>
                <a:gd name="T28" fmla="*/ 38342860 w 40"/>
                <a:gd name="T29" fmla="*/ 26889470 h 79"/>
                <a:gd name="T30" fmla="*/ 23006411 w 40"/>
                <a:gd name="T31" fmla="*/ 41826605 h 79"/>
                <a:gd name="T32" fmla="*/ 0 w 40"/>
                <a:gd name="T33" fmla="*/ 53777059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"/>
                <a:gd name="T52" fmla="*/ 0 h 79"/>
                <a:gd name="T53" fmla="*/ 40 w 40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" h="79">
                  <a:moveTo>
                    <a:pt x="0" y="18"/>
                  </a:moveTo>
                  <a:lnTo>
                    <a:pt x="2" y="33"/>
                  </a:lnTo>
                  <a:lnTo>
                    <a:pt x="4" y="48"/>
                  </a:lnTo>
                  <a:lnTo>
                    <a:pt x="5" y="62"/>
                  </a:lnTo>
                  <a:lnTo>
                    <a:pt x="5" y="75"/>
                  </a:lnTo>
                  <a:lnTo>
                    <a:pt x="11" y="77"/>
                  </a:lnTo>
                  <a:lnTo>
                    <a:pt x="18" y="79"/>
                  </a:lnTo>
                  <a:lnTo>
                    <a:pt x="26" y="79"/>
                  </a:lnTo>
                  <a:lnTo>
                    <a:pt x="33" y="73"/>
                  </a:lnTo>
                  <a:lnTo>
                    <a:pt x="37" y="59"/>
                  </a:lnTo>
                  <a:lnTo>
                    <a:pt x="40" y="46"/>
                  </a:lnTo>
                  <a:lnTo>
                    <a:pt x="31" y="22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15" y="9"/>
                  </a:lnTo>
                  <a:lnTo>
                    <a:pt x="9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3" name="Freeform 57"/>
            <p:cNvSpPr>
              <a:spLocks/>
            </p:cNvSpPr>
            <p:nvPr/>
          </p:nvSpPr>
          <p:spPr bwMode="auto">
            <a:xfrm>
              <a:off x="4492305" y="2433077"/>
              <a:ext cx="13174" cy="31993"/>
            </a:xfrm>
            <a:custGeom>
              <a:avLst/>
              <a:gdLst>
                <a:gd name="T0" fmla="*/ 5975350 w 7"/>
                <a:gd name="T1" fmla="*/ 0 h 17"/>
                <a:gd name="T2" fmla="*/ 0 w 7"/>
                <a:gd name="T3" fmla="*/ 26887289 h 17"/>
                <a:gd name="T4" fmla="*/ 5975350 w 7"/>
                <a:gd name="T5" fmla="*/ 50787938 h 17"/>
                <a:gd name="T6" fmla="*/ 14939316 w 7"/>
                <a:gd name="T7" fmla="*/ 38837617 h 17"/>
                <a:gd name="T8" fmla="*/ 20914668 w 7"/>
                <a:gd name="T9" fmla="*/ 20912128 h 17"/>
                <a:gd name="T10" fmla="*/ 20914668 w 7"/>
                <a:gd name="T11" fmla="*/ 11950325 h 17"/>
                <a:gd name="T12" fmla="*/ 14939316 w 7"/>
                <a:gd name="T13" fmla="*/ 0 h 17"/>
                <a:gd name="T14" fmla="*/ 8963967 w 7"/>
                <a:gd name="T15" fmla="*/ 0 h 17"/>
                <a:gd name="T16" fmla="*/ 5975350 w 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7"/>
                <a:gd name="T29" fmla="*/ 7 w 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7">
                  <a:moveTo>
                    <a:pt x="2" y="0"/>
                  </a:moveTo>
                  <a:lnTo>
                    <a:pt x="0" y="9"/>
                  </a:lnTo>
                  <a:lnTo>
                    <a:pt x="2" y="17"/>
                  </a:lnTo>
                  <a:lnTo>
                    <a:pt x="5" y="13"/>
                  </a:lnTo>
                  <a:lnTo>
                    <a:pt x="7" y="7"/>
                  </a:lnTo>
                  <a:lnTo>
                    <a:pt x="7" y="4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4" name="Freeform 58"/>
            <p:cNvSpPr>
              <a:spLocks/>
            </p:cNvSpPr>
            <p:nvPr/>
          </p:nvSpPr>
          <p:spPr bwMode="auto">
            <a:xfrm>
              <a:off x="4691793" y="1591841"/>
              <a:ext cx="749019" cy="274766"/>
            </a:xfrm>
            <a:custGeom>
              <a:avLst/>
              <a:gdLst>
                <a:gd name="T0" fmla="*/ 48404701 w 431"/>
                <a:gd name="T1" fmla="*/ 364488356 h 146"/>
                <a:gd name="T2" fmla="*/ 76429487 w 431"/>
                <a:gd name="T3" fmla="*/ 397352991 h 146"/>
                <a:gd name="T4" fmla="*/ 81523163 w 431"/>
                <a:gd name="T5" fmla="*/ 436190960 h 146"/>
                <a:gd name="T6" fmla="*/ 122286495 w 431"/>
                <a:gd name="T7" fmla="*/ 424240526 h 146"/>
                <a:gd name="T8" fmla="*/ 142666410 w 431"/>
                <a:gd name="T9" fmla="*/ 346562705 h 146"/>
                <a:gd name="T10" fmla="*/ 175786596 w 431"/>
                <a:gd name="T11" fmla="*/ 364488356 h 146"/>
                <a:gd name="T12" fmla="*/ 203809631 w 431"/>
                <a:gd name="T13" fmla="*/ 364488356 h 146"/>
                <a:gd name="T14" fmla="*/ 242023546 w 431"/>
                <a:gd name="T15" fmla="*/ 313698070 h 146"/>
                <a:gd name="T16" fmla="*/ 282786851 w 431"/>
                <a:gd name="T17" fmla="*/ 340587488 h 146"/>
                <a:gd name="T18" fmla="*/ 349023747 w 431"/>
                <a:gd name="T19" fmla="*/ 253945900 h 146"/>
                <a:gd name="T20" fmla="*/ 349023747 w 431"/>
                <a:gd name="T21" fmla="*/ 280835318 h 146"/>
                <a:gd name="T22" fmla="*/ 371953107 w 431"/>
                <a:gd name="T23" fmla="*/ 286810535 h 146"/>
                <a:gd name="T24" fmla="*/ 387239346 w 431"/>
                <a:gd name="T25" fmla="*/ 253945900 h 146"/>
                <a:gd name="T26" fmla="*/ 399976141 w 431"/>
                <a:gd name="T27" fmla="*/ 274860101 h 146"/>
                <a:gd name="T28" fmla="*/ 443287153 w 431"/>
                <a:gd name="T29" fmla="*/ 280835318 h 146"/>
                <a:gd name="T30" fmla="*/ 476405710 w 431"/>
                <a:gd name="T31" fmla="*/ 247970683 h 146"/>
                <a:gd name="T32" fmla="*/ 499333331 w 431"/>
                <a:gd name="T33" fmla="*/ 230044973 h 146"/>
                <a:gd name="T34" fmla="*/ 537548930 w 431"/>
                <a:gd name="T35" fmla="*/ 221083089 h 146"/>
                <a:gd name="T36" fmla="*/ 570667378 w 431"/>
                <a:gd name="T37" fmla="*/ 215107872 h 146"/>
                <a:gd name="T38" fmla="*/ 611428946 w 431"/>
                <a:gd name="T39" fmla="*/ 221083089 h 146"/>
                <a:gd name="T40" fmla="*/ 692953819 w 431"/>
                <a:gd name="T41" fmla="*/ 209132655 h 146"/>
                <a:gd name="T42" fmla="*/ 764286128 w 431"/>
                <a:gd name="T43" fmla="*/ 221083089 h 146"/>
                <a:gd name="T44" fmla="*/ 815238522 w 431"/>
                <a:gd name="T45" fmla="*/ 236020190 h 146"/>
                <a:gd name="T46" fmla="*/ 876381743 w 431"/>
                <a:gd name="T47" fmla="*/ 224069756 h 146"/>
                <a:gd name="T48" fmla="*/ 914597559 w 431"/>
                <a:gd name="T49" fmla="*/ 230044973 h 146"/>
                <a:gd name="T50" fmla="*/ 980834455 w 431"/>
                <a:gd name="T51" fmla="*/ 209132655 h 146"/>
                <a:gd name="T52" fmla="*/ 1036882262 w 431"/>
                <a:gd name="T53" fmla="*/ 209132655 h 146"/>
                <a:gd name="T54" fmla="*/ 1092930069 w 431"/>
                <a:gd name="T55" fmla="*/ 125479616 h 146"/>
                <a:gd name="T56" fmla="*/ 1092930069 w 431"/>
                <a:gd name="T57" fmla="*/ 80664518 h 146"/>
                <a:gd name="T58" fmla="*/ 1036882262 w 431"/>
                <a:gd name="T59" fmla="*/ 47801751 h 146"/>
                <a:gd name="T60" fmla="*/ 970643628 w 431"/>
                <a:gd name="T61" fmla="*/ 53776968 h 146"/>
                <a:gd name="T62" fmla="*/ 899311102 w 431"/>
                <a:gd name="T63" fmla="*/ 80664518 h 146"/>
                <a:gd name="T64" fmla="*/ 815238522 w 431"/>
                <a:gd name="T65" fmla="*/ 59752185 h 146"/>
                <a:gd name="T66" fmla="*/ 726072267 w 431"/>
                <a:gd name="T67" fmla="*/ 26889425 h 146"/>
                <a:gd name="T68" fmla="*/ 664929047 w 431"/>
                <a:gd name="T69" fmla="*/ 26889425 h 146"/>
                <a:gd name="T70" fmla="*/ 636906012 w 431"/>
                <a:gd name="T71" fmla="*/ 32862767 h 146"/>
                <a:gd name="T72" fmla="*/ 580858205 w 431"/>
                <a:gd name="T73" fmla="*/ 20912326 h 146"/>
                <a:gd name="T74" fmla="*/ 494239656 w 431"/>
                <a:gd name="T75" fmla="*/ 8961888 h 146"/>
                <a:gd name="T76" fmla="*/ 438191740 w 431"/>
                <a:gd name="T77" fmla="*/ 26889425 h 146"/>
                <a:gd name="T78" fmla="*/ 382143933 w 431"/>
                <a:gd name="T79" fmla="*/ 47801751 h 146"/>
                <a:gd name="T80" fmla="*/ 338834659 w 431"/>
                <a:gd name="T81" fmla="*/ 71702634 h 146"/>
                <a:gd name="T82" fmla="*/ 310809886 w 431"/>
                <a:gd name="T83" fmla="*/ 38837984 h 146"/>
                <a:gd name="T84" fmla="*/ 287880527 w 431"/>
                <a:gd name="T85" fmla="*/ 32862767 h 146"/>
                <a:gd name="T86" fmla="*/ 277691438 w 431"/>
                <a:gd name="T87" fmla="*/ 53776968 h 146"/>
                <a:gd name="T88" fmla="*/ 298071353 w 431"/>
                <a:gd name="T89" fmla="*/ 92614952 h 146"/>
                <a:gd name="T90" fmla="*/ 259857492 w 431"/>
                <a:gd name="T91" fmla="*/ 98592051 h 146"/>
                <a:gd name="T92" fmla="*/ 264952905 w 431"/>
                <a:gd name="T93" fmla="*/ 152367152 h 146"/>
                <a:gd name="T94" fmla="*/ 221643577 w 431"/>
                <a:gd name="T95" fmla="*/ 125479616 h 146"/>
                <a:gd name="T96" fmla="*/ 211452750 w 431"/>
                <a:gd name="T97" fmla="*/ 137430050 h 146"/>
                <a:gd name="T98" fmla="*/ 203809631 w 431"/>
                <a:gd name="T99" fmla="*/ 164317586 h 146"/>
                <a:gd name="T100" fmla="*/ 155404943 w 431"/>
                <a:gd name="T101" fmla="*/ 182243237 h 146"/>
                <a:gd name="T102" fmla="*/ 150309530 w 431"/>
                <a:gd name="T103" fmla="*/ 203157438 h 146"/>
                <a:gd name="T104" fmla="*/ 147761823 w 431"/>
                <a:gd name="T105" fmla="*/ 224069756 h 146"/>
                <a:gd name="T106" fmla="*/ 89166282 w 431"/>
                <a:gd name="T107" fmla="*/ 197182221 h 146"/>
                <a:gd name="T108" fmla="*/ 61143248 w 431"/>
                <a:gd name="T109" fmla="*/ 224069756 h 146"/>
                <a:gd name="T110" fmla="*/ 5095415 w 431"/>
                <a:gd name="T111" fmla="*/ 221083089 h 146"/>
                <a:gd name="T112" fmla="*/ 28023041 w 431"/>
                <a:gd name="T113" fmla="*/ 247970683 h 146"/>
                <a:gd name="T114" fmla="*/ 53500114 w 431"/>
                <a:gd name="T115" fmla="*/ 286810535 h 146"/>
                <a:gd name="T116" fmla="*/ 0 w 431"/>
                <a:gd name="T117" fmla="*/ 29278575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31"/>
                <a:gd name="T178" fmla="*/ 0 h 146"/>
                <a:gd name="T179" fmla="*/ 431 w 431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31" h="146">
                  <a:moveTo>
                    <a:pt x="0" y="98"/>
                  </a:moveTo>
                  <a:lnTo>
                    <a:pt x="8" y="107"/>
                  </a:lnTo>
                  <a:lnTo>
                    <a:pt x="19" y="122"/>
                  </a:lnTo>
                  <a:lnTo>
                    <a:pt x="22" y="127"/>
                  </a:lnTo>
                  <a:lnTo>
                    <a:pt x="28" y="131"/>
                  </a:lnTo>
                  <a:lnTo>
                    <a:pt x="30" y="133"/>
                  </a:lnTo>
                  <a:lnTo>
                    <a:pt x="32" y="135"/>
                  </a:lnTo>
                  <a:lnTo>
                    <a:pt x="34" y="140"/>
                  </a:lnTo>
                  <a:lnTo>
                    <a:pt x="32" y="146"/>
                  </a:lnTo>
                  <a:lnTo>
                    <a:pt x="41" y="146"/>
                  </a:lnTo>
                  <a:lnTo>
                    <a:pt x="46" y="146"/>
                  </a:lnTo>
                  <a:lnTo>
                    <a:pt x="48" y="142"/>
                  </a:lnTo>
                  <a:lnTo>
                    <a:pt x="50" y="138"/>
                  </a:lnTo>
                  <a:lnTo>
                    <a:pt x="52" y="127"/>
                  </a:lnTo>
                  <a:lnTo>
                    <a:pt x="56" y="116"/>
                  </a:lnTo>
                  <a:lnTo>
                    <a:pt x="61" y="124"/>
                  </a:lnTo>
                  <a:lnTo>
                    <a:pt x="63" y="133"/>
                  </a:lnTo>
                  <a:lnTo>
                    <a:pt x="69" y="122"/>
                  </a:lnTo>
                  <a:lnTo>
                    <a:pt x="72" y="109"/>
                  </a:lnTo>
                  <a:lnTo>
                    <a:pt x="76" y="118"/>
                  </a:lnTo>
                  <a:lnTo>
                    <a:pt x="80" y="122"/>
                  </a:lnTo>
                  <a:lnTo>
                    <a:pt x="85" y="120"/>
                  </a:lnTo>
                  <a:lnTo>
                    <a:pt x="91" y="112"/>
                  </a:lnTo>
                  <a:lnTo>
                    <a:pt x="95" y="105"/>
                  </a:lnTo>
                  <a:lnTo>
                    <a:pt x="96" y="98"/>
                  </a:lnTo>
                  <a:lnTo>
                    <a:pt x="102" y="107"/>
                  </a:lnTo>
                  <a:lnTo>
                    <a:pt x="111" y="114"/>
                  </a:lnTo>
                  <a:lnTo>
                    <a:pt x="130" y="92"/>
                  </a:lnTo>
                  <a:lnTo>
                    <a:pt x="137" y="83"/>
                  </a:lnTo>
                  <a:lnTo>
                    <a:pt x="137" y="85"/>
                  </a:lnTo>
                  <a:lnTo>
                    <a:pt x="137" y="90"/>
                  </a:lnTo>
                  <a:lnTo>
                    <a:pt x="137" y="92"/>
                  </a:lnTo>
                  <a:lnTo>
                    <a:pt x="137" y="94"/>
                  </a:lnTo>
                  <a:lnTo>
                    <a:pt x="139" y="96"/>
                  </a:lnTo>
                  <a:lnTo>
                    <a:pt x="141" y="98"/>
                  </a:lnTo>
                  <a:lnTo>
                    <a:pt x="146" y="96"/>
                  </a:lnTo>
                  <a:lnTo>
                    <a:pt x="150" y="90"/>
                  </a:lnTo>
                  <a:lnTo>
                    <a:pt x="152" y="87"/>
                  </a:lnTo>
                  <a:lnTo>
                    <a:pt x="152" y="85"/>
                  </a:lnTo>
                  <a:lnTo>
                    <a:pt x="157" y="85"/>
                  </a:lnTo>
                  <a:lnTo>
                    <a:pt x="157" y="88"/>
                  </a:lnTo>
                  <a:lnTo>
                    <a:pt x="157" y="92"/>
                  </a:lnTo>
                  <a:lnTo>
                    <a:pt x="157" y="94"/>
                  </a:lnTo>
                  <a:lnTo>
                    <a:pt x="167" y="94"/>
                  </a:lnTo>
                  <a:lnTo>
                    <a:pt x="174" y="94"/>
                  </a:lnTo>
                  <a:lnTo>
                    <a:pt x="183" y="92"/>
                  </a:lnTo>
                  <a:lnTo>
                    <a:pt x="189" y="88"/>
                  </a:lnTo>
                  <a:lnTo>
                    <a:pt x="187" y="83"/>
                  </a:lnTo>
                  <a:lnTo>
                    <a:pt x="185" y="77"/>
                  </a:lnTo>
                  <a:lnTo>
                    <a:pt x="191" y="75"/>
                  </a:lnTo>
                  <a:lnTo>
                    <a:pt x="196" y="77"/>
                  </a:lnTo>
                  <a:lnTo>
                    <a:pt x="200" y="79"/>
                  </a:lnTo>
                  <a:lnTo>
                    <a:pt x="202" y="79"/>
                  </a:lnTo>
                  <a:lnTo>
                    <a:pt x="211" y="74"/>
                  </a:lnTo>
                  <a:lnTo>
                    <a:pt x="216" y="72"/>
                  </a:lnTo>
                  <a:lnTo>
                    <a:pt x="220" y="72"/>
                  </a:lnTo>
                  <a:lnTo>
                    <a:pt x="224" y="72"/>
                  </a:lnTo>
                  <a:lnTo>
                    <a:pt x="228" y="75"/>
                  </a:lnTo>
                  <a:lnTo>
                    <a:pt x="231" y="77"/>
                  </a:lnTo>
                  <a:lnTo>
                    <a:pt x="240" y="74"/>
                  </a:lnTo>
                  <a:lnTo>
                    <a:pt x="252" y="68"/>
                  </a:lnTo>
                  <a:lnTo>
                    <a:pt x="264" y="72"/>
                  </a:lnTo>
                  <a:lnTo>
                    <a:pt x="272" y="70"/>
                  </a:lnTo>
                  <a:lnTo>
                    <a:pt x="279" y="68"/>
                  </a:lnTo>
                  <a:lnTo>
                    <a:pt x="287" y="66"/>
                  </a:lnTo>
                  <a:lnTo>
                    <a:pt x="300" y="74"/>
                  </a:lnTo>
                  <a:lnTo>
                    <a:pt x="309" y="79"/>
                  </a:lnTo>
                  <a:lnTo>
                    <a:pt x="314" y="79"/>
                  </a:lnTo>
                  <a:lnTo>
                    <a:pt x="320" y="79"/>
                  </a:lnTo>
                  <a:lnTo>
                    <a:pt x="327" y="74"/>
                  </a:lnTo>
                  <a:lnTo>
                    <a:pt x="336" y="72"/>
                  </a:lnTo>
                  <a:lnTo>
                    <a:pt x="344" y="75"/>
                  </a:lnTo>
                  <a:lnTo>
                    <a:pt x="351" y="77"/>
                  </a:lnTo>
                  <a:lnTo>
                    <a:pt x="355" y="77"/>
                  </a:lnTo>
                  <a:lnTo>
                    <a:pt x="359" y="77"/>
                  </a:lnTo>
                  <a:lnTo>
                    <a:pt x="366" y="72"/>
                  </a:lnTo>
                  <a:lnTo>
                    <a:pt x="375" y="68"/>
                  </a:lnTo>
                  <a:lnTo>
                    <a:pt x="385" y="70"/>
                  </a:lnTo>
                  <a:lnTo>
                    <a:pt x="392" y="72"/>
                  </a:lnTo>
                  <a:lnTo>
                    <a:pt x="397" y="72"/>
                  </a:lnTo>
                  <a:lnTo>
                    <a:pt x="407" y="70"/>
                  </a:lnTo>
                  <a:lnTo>
                    <a:pt x="418" y="59"/>
                  </a:lnTo>
                  <a:lnTo>
                    <a:pt x="425" y="50"/>
                  </a:lnTo>
                  <a:lnTo>
                    <a:pt x="429" y="42"/>
                  </a:lnTo>
                  <a:lnTo>
                    <a:pt x="431" y="37"/>
                  </a:lnTo>
                  <a:lnTo>
                    <a:pt x="431" y="31"/>
                  </a:lnTo>
                  <a:lnTo>
                    <a:pt x="429" y="27"/>
                  </a:lnTo>
                  <a:lnTo>
                    <a:pt x="425" y="24"/>
                  </a:lnTo>
                  <a:lnTo>
                    <a:pt x="420" y="22"/>
                  </a:lnTo>
                  <a:lnTo>
                    <a:pt x="407" y="16"/>
                  </a:lnTo>
                  <a:lnTo>
                    <a:pt x="396" y="14"/>
                  </a:lnTo>
                  <a:lnTo>
                    <a:pt x="386" y="16"/>
                  </a:lnTo>
                  <a:lnTo>
                    <a:pt x="381" y="18"/>
                  </a:lnTo>
                  <a:lnTo>
                    <a:pt x="373" y="24"/>
                  </a:lnTo>
                  <a:lnTo>
                    <a:pt x="368" y="29"/>
                  </a:lnTo>
                  <a:lnTo>
                    <a:pt x="353" y="27"/>
                  </a:lnTo>
                  <a:lnTo>
                    <a:pt x="338" y="27"/>
                  </a:lnTo>
                  <a:lnTo>
                    <a:pt x="329" y="24"/>
                  </a:lnTo>
                  <a:lnTo>
                    <a:pt x="320" y="20"/>
                  </a:lnTo>
                  <a:lnTo>
                    <a:pt x="309" y="22"/>
                  </a:lnTo>
                  <a:lnTo>
                    <a:pt x="298" y="22"/>
                  </a:lnTo>
                  <a:lnTo>
                    <a:pt x="285" y="9"/>
                  </a:lnTo>
                  <a:lnTo>
                    <a:pt x="272" y="0"/>
                  </a:lnTo>
                  <a:lnTo>
                    <a:pt x="266" y="3"/>
                  </a:lnTo>
                  <a:lnTo>
                    <a:pt x="261" y="9"/>
                  </a:lnTo>
                  <a:lnTo>
                    <a:pt x="257" y="11"/>
                  </a:lnTo>
                  <a:lnTo>
                    <a:pt x="253" y="13"/>
                  </a:lnTo>
                  <a:lnTo>
                    <a:pt x="250" y="11"/>
                  </a:lnTo>
                  <a:lnTo>
                    <a:pt x="242" y="7"/>
                  </a:lnTo>
                  <a:lnTo>
                    <a:pt x="235" y="9"/>
                  </a:lnTo>
                  <a:lnTo>
                    <a:pt x="228" y="7"/>
                  </a:lnTo>
                  <a:lnTo>
                    <a:pt x="215" y="2"/>
                  </a:lnTo>
                  <a:lnTo>
                    <a:pt x="203" y="0"/>
                  </a:lnTo>
                  <a:lnTo>
                    <a:pt x="194" y="3"/>
                  </a:lnTo>
                  <a:lnTo>
                    <a:pt x="187" y="7"/>
                  </a:lnTo>
                  <a:lnTo>
                    <a:pt x="179" y="7"/>
                  </a:lnTo>
                  <a:lnTo>
                    <a:pt x="172" y="9"/>
                  </a:lnTo>
                  <a:lnTo>
                    <a:pt x="165" y="14"/>
                  </a:lnTo>
                  <a:lnTo>
                    <a:pt x="157" y="18"/>
                  </a:lnTo>
                  <a:lnTo>
                    <a:pt x="150" y="16"/>
                  </a:lnTo>
                  <a:lnTo>
                    <a:pt x="144" y="14"/>
                  </a:lnTo>
                  <a:lnTo>
                    <a:pt x="139" y="18"/>
                  </a:lnTo>
                  <a:lnTo>
                    <a:pt x="133" y="24"/>
                  </a:lnTo>
                  <a:lnTo>
                    <a:pt x="128" y="20"/>
                  </a:lnTo>
                  <a:lnTo>
                    <a:pt x="124" y="14"/>
                  </a:lnTo>
                  <a:lnTo>
                    <a:pt x="122" y="13"/>
                  </a:lnTo>
                  <a:lnTo>
                    <a:pt x="119" y="11"/>
                  </a:lnTo>
                  <a:lnTo>
                    <a:pt x="117" y="11"/>
                  </a:lnTo>
                  <a:lnTo>
                    <a:pt x="113" y="11"/>
                  </a:lnTo>
                  <a:lnTo>
                    <a:pt x="111" y="13"/>
                  </a:lnTo>
                  <a:lnTo>
                    <a:pt x="109" y="16"/>
                  </a:lnTo>
                  <a:lnTo>
                    <a:pt x="109" y="18"/>
                  </a:lnTo>
                  <a:lnTo>
                    <a:pt x="111" y="22"/>
                  </a:lnTo>
                  <a:lnTo>
                    <a:pt x="115" y="27"/>
                  </a:lnTo>
                  <a:lnTo>
                    <a:pt x="117" y="31"/>
                  </a:lnTo>
                  <a:lnTo>
                    <a:pt x="111" y="33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102" y="37"/>
                  </a:lnTo>
                  <a:lnTo>
                    <a:pt x="104" y="42"/>
                  </a:lnTo>
                  <a:lnTo>
                    <a:pt x="104" y="51"/>
                  </a:lnTo>
                  <a:lnTo>
                    <a:pt x="98" y="46"/>
                  </a:lnTo>
                  <a:lnTo>
                    <a:pt x="91" y="42"/>
                  </a:lnTo>
                  <a:lnTo>
                    <a:pt x="87" y="42"/>
                  </a:lnTo>
                  <a:lnTo>
                    <a:pt x="85" y="42"/>
                  </a:lnTo>
                  <a:lnTo>
                    <a:pt x="83" y="42"/>
                  </a:lnTo>
                  <a:lnTo>
                    <a:pt x="83" y="46"/>
                  </a:lnTo>
                  <a:lnTo>
                    <a:pt x="83" y="51"/>
                  </a:lnTo>
                  <a:lnTo>
                    <a:pt x="83" y="59"/>
                  </a:lnTo>
                  <a:lnTo>
                    <a:pt x="80" y="55"/>
                  </a:lnTo>
                  <a:lnTo>
                    <a:pt x="74" y="53"/>
                  </a:lnTo>
                  <a:lnTo>
                    <a:pt x="67" y="57"/>
                  </a:lnTo>
                  <a:lnTo>
                    <a:pt x="61" y="61"/>
                  </a:lnTo>
                  <a:lnTo>
                    <a:pt x="59" y="63"/>
                  </a:lnTo>
                  <a:lnTo>
                    <a:pt x="58" y="66"/>
                  </a:lnTo>
                  <a:lnTo>
                    <a:pt x="59" y="68"/>
                  </a:lnTo>
                  <a:lnTo>
                    <a:pt x="61" y="70"/>
                  </a:lnTo>
                  <a:lnTo>
                    <a:pt x="59" y="74"/>
                  </a:lnTo>
                  <a:lnTo>
                    <a:pt x="58" y="75"/>
                  </a:lnTo>
                  <a:lnTo>
                    <a:pt x="50" y="72"/>
                  </a:lnTo>
                  <a:lnTo>
                    <a:pt x="41" y="66"/>
                  </a:lnTo>
                  <a:lnTo>
                    <a:pt x="35" y="66"/>
                  </a:lnTo>
                  <a:lnTo>
                    <a:pt x="32" y="68"/>
                  </a:lnTo>
                  <a:lnTo>
                    <a:pt x="28" y="72"/>
                  </a:lnTo>
                  <a:lnTo>
                    <a:pt x="24" y="75"/>
                  </a:lnTo>
                  <a:lnTo>
                    <a:pt x="15" y="72"/>
                  </a:lnTo>
                  <a:lnTo>
                    <a:pt x="2" y="70"/>
                  </a:lnTo>
                  <a:lnTo>
                    <a:pt x="2" y="74"/>
                  </a:lnTo>
                  <a:lnTo>
                    <a:pt x="4" y="77"/>
                  </a:lnTo>
                  <a:lnTo>
                    <a:pt x="8" y="81"/>
                  </a:lnTo>
                  <a:lnTo>
                    <a:pt x="11" y="83"/>
                  </a:lnTo>
                  <a:lnTo>
                    <a:pt x="21" y="88"/>
                  </a:lnTo>
                  <a:lnTo>
                    <a:pt x="26" y="96"/>
                  </a:lnTo>
                  <a:lnTo>
                    <a:pt x="21" y="96"/>
                  </a:lnTo>
                  <a:lnTo>
                    <a:pt x="13" y="94"/>
                  </a:lnTo>
                  <a:lnTo>
                    <a:pt x="6" y="96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5" name="Freeform 59"/>
            <p:cNvSpPr>
              <a:spLocks/>
            </p:cNvSpPr>
            <p:nvPr/>
          </p:nvSpPr>
          <p:spPr bwMode="auto">
            <a:xfrm>
              <a:off x="3613432" y="1932475"/>
              <a:ext cx="1168695" cy="873228"/>
            </a:xfrm>
            <a:custGeom>
              <a:avLst/>
              <a:gdLst>
                <a:gd name="T0" fmla="*/ 1635405885 w 672"/>
                <a:gd name="T1" fmla="*/ 953047422 h 464"/>
                <a:gd name="T2" fmla="*/ 1482326026 w 672"/>
                <a:gd name="T3" fmla="*/ 788728163 h 464"/>
                <a:gd name="T4" fmla="*/ 1426197382 w 672"/>
                <a:gd name="T5" fmla="*/ 806653798 h 464"/>
                <a:gd name="T6" fmla="*/ 1403235664 w 672"/>
                <a:gd name="T7" fmla="*/ 866405914 h 464"/>
                <a:gd name="T8" fmla="*/ 1398133060 w 672"/>
                <a:gd name="T9" fmla="*/ 950058876 h 464"/>
                <a:gd name="T10" fmla="*/ 1319040959 w 672"/>
                <a:gd name="T11" fmla="*/ 976948269 h 464"/>
                <a:gd name="T12" fmla="*/ 1262910576 w 672"/>
                <a:gd name="T13" fmla="*/ 997860803 h 464"/>
                <a:gd name="T14" fmla="*/ 1224641046 w 672"/>
                <a:gd name="T15" fmla="*/ 1003836015 h 464"/>
                <a:gd name="T16" fmla="*/ 1270566221 w 672"/>
                <a:gd name="T17" fmla="*/ 944083664 h 464"/>
                <a:gd name="T18" fmla="*/ 1275668825 w 672"/>
                <a:gd name="T19" fmla="*/ 860430702 h 464"/>
                <a:gd name="T20" fmla="*/ 1201679328 w 672"/>
                <a:gd name="T21" fmla="*/ 878356337 h 464"/>
                <a:gd name="T22" fmla="*/ 1140448080 w 672"/>
                <a:gd name="T23" fmla="*/ 860430702 h 464"/>
                <a:gd name="T24" fmla="*/ 1046048167 w 672"/>
                <a:gd name="T25" fmla="*/ 788728163 h 464"/>
                <a:gd name="T26" fmla="*/ 946545650 w 672"/>
                <a:gd name="T27" fmla="*/ 782752952 h 464"/>
                <a:gd name="T28" fmla="*/ 903173298 w 672"/>
                <a:gd name="T29" fmla="*/ 794703375 h 464"/>
                <a:gd name="T30" fmla="*/ 857249862 w 672"/>
                <a:gd name="T31" fmla="*/ 734951259 h 464"/>
                <a:gd name="T32" fmla="*/ 880211580 w 672"/>
                <a:gd name="T33" fmla="*/ 690138113 h 464"/>
                <a:gd name="T34" fmla="*/ 969507368 w 672"/>
                <a:gd name="T35" fmla="*/ 627397451 h 464"/>
                <a:gd name="T36" fmla="*/ 959302160 w 672"/>
                <a:gd name="T37" fmla="*/ 600509939 h 464"/>
                <a:gd name="T38" fmla="*/ 824081197 w 672"/>
                <a:gd name="T39" fmla="*/ 585570970 h 464"/>
                <a:gd name="T40" fmla="*/ 785811667 w 672"/>
                <a:gd name="T41" fmla="*/ 627397451 h 464"/>
                <a:gd name="T42" fmla="*/ 747542137 w 672"/>
                <a:gd name="T43" fmla="*/ 561670123 h 464"/>
                <a:gd name="T44" fmla="*/ 540883197 w 672"/>
                <a:gd name="T45" fmla="*/ 522832189 h 464"/>
                <a:gd name="T46" fmla="*/ 507716271 w 672"/>
                <a:gd name="T47" fmla="*/ 483992255 h 464"/>
                <a:gd name="T48" fmla="*/ 403111042 w 672"/>
                <a:gd name="T49" fmla="*/ 483992255 h 464"/>
                <a:gd name="T50" fmla="*/ 290852015 w 672"/>
                <a:gd name="T51" fmla="*/ 552708247 h 464"/>
                <a:gd name="T52" fmla="*/ 211761598 w 672"/>
                <a:gd name="T53" fmla="*/ 516856977 h 464"/>
                <a:gd name="T54" fmla="*/ 186246839 w 672"/>
                <a:gd name="T55" fmla="*/ 418264928 h 464"/>
                <a:gd name="T56" fmla="*/ 183695537 w 672"/>
                <a:gd name="T57" fmla="*/ 340587177 h 464"/>
                <a:gd name="T58" fmla="*/ 224518108 w 672"/>
                <a:gd name="T59" fmla="*/ 292785485 h 464"/>
                <a:gd name="T60" fmla="*/ 329123284 w 672"/>
                <a:gd name="T61" fmla="*/ 307724455 h 464"/>
                <a:gd name="T62" fmla="*/ 385251928 w 672"/>
                <a:gd name="T63" fmla="*/ 331625301 h 464"/>
                <a:gd name="T64" fmla="*/ 403111042 w 672"/>
                <a:gd name="T65" fmla="*/ 241997069 h 464"/>
                <a:gd name="T66" fmla="*/ 423521458 w 672"/>
                <a:gd name="T67" fmla="*/ 170294530 h 464"/>
                <a:gd name="T68" fmla="*/ 341879794 w 672"/>
                <a:gd name="T69" fmla="*/ 65727357 h 464"/>
                <a:gd name="T70" fmla="*/ 306159827 w 672"/>
                <a:gd name="T71" fmla="*/ 77677780 h 464"/>
                <a:gd name="T72" fmla="*/ 219415504 w 672"/>
                <a:gd name="T73" fmla="*/ 209132464 h 464"/>
                <a:gd name="T74" fmla="*/ 130118195 w 672"/>
                <a:gd name="T75" fmla="*/ 236021857 h 464"/>
                <a:gd name="T76" fmla="*/ 96951242 w 672"/>
                <a:gd name="T77" fmla="*/ 358512812 h 464"/>
                <a:gd name="T78" fmla="*/ 45923450 w 672"/>
                <a:gd name="T79" fmla="*/ 391377417 h 464"/>
                <a:gd name="T80" fmla="*/ 0 w 672"/>
                <a:gd name="T81" fmla="*/ 418264928 h 464"/>
                <a:gd name="T82" fmla="*/ 35718242 w 672"/>
                <a:gd name="T83" fmla="*/ 561670123 h 464"/>
                <a:gd name="T84" fmla="*/ 122464289 w 672"/>
                <a:gd name="T85" fmla="*/ 743913135 h 464"/>
                <a:gd name="T86" fmla="*/ 168387725 w 672"/>
                <a:gd name="T87" fmla="*/ 723000836 h 464"/>
                <a:gd name="T88" fmla="*/ 362290210 w 672"/>
                <a:gd name="T89" fmla="*/ 800678586 h 464"/>
                <a:gd name="T90" fmla="*/ 589357935 w 672"/>
                <a:gd name="T91" fmla="*/ 833543191 h 464"/>
                <a:gd name="T92" fmla="*/ 711822170 w 672"/>
                <a:gd name="T93" fmla="*/ 970973057 h 464"/>
                <a:gd name="T94" fmla="*/ 1229743650 w 672"/>
                <a:gd name="T95" fmla="*/ 1380274344 h 464"/>
                <a:gd name="T96" fmla="*/ 1336900073 w 672"/>
                <a:gd name="T97" fmla="*/ 1347411622 h 464"/>
                <a:gd name="T98" fmla="*/ 1492531234 w 672"/>
                <a:gd name="T99" fmla="*/ 1284670959 h 464"/>
                <a:gd name="T100" fmla="*/ 1648164134 w 672"/>
                <a:gd name="T101" fmla="*/ 1263758659 h 464"/>
                <a:gd name="T102" fmla="*/ 1696638872 w 672"/>
                <a:gd name="T103" fmla="*/ 1165166728 h 4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72"/>
                <a:gd name="T157" fmla="*/ 0 h 464"/>
                <a:gd name="T158" fmla="*/ 672 w 672"/>
                <a:gd name="T159" fmla="*/ 464 h 46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72" h="464">
                  <a:moveTo>
                    <a:pt x="672" y="392"/>
                  </a:moveTo>
                  <a:lnTo>
                    <a:pt x="666" y="375"/>
                  </a:lnTo>
                  <a:lnTo>
                    <a:pt x="659" y="356"/>
                  </a:lnTo>
                  <a:lnTo>
                    <a:pt x="650" y="338"/>
                  </a:lnTo>
                  <a:lnTo>
                    <a:pt x="641" y="319"/>
                  </a:lnTo>
                  <a:lnTo>
                    <a:pt x="622" y="303"/>
                  </a:lnTo>
                  <a:lnTo>
                    <a:pt x="600" y="283"/>
                  </a:lnTo>
                  <a:lnTo>
                    <a:pt x="591" y="270"/>
                  </a:lnTo>
                  <a:lnTo>
                    <a:pt x="585" y="264"/>
                  </a:lnTo>
                  <a:lnTo>
                    <a:pt x="581" y="264"/>
                  </a:lnTo>
                  <a:lnTo>
                    <a:pt x="578" y="264"/>
                  </a:lnTo>
                  <a:lnTo>
                    <a:pt x="574" y="266"/>
                  </a:lnTo>
                  <a:lnTo>
                    <a:pt x="572" y="270"/>
                  </a:lnTo>
                  <a:lnTo>
                    <a:pt x="565" y="268"/>
                  </a:lnTo>
                  <a:lnTo>
                    <a:pt x="559" y="270"/>
                  </a:lnTo>
                  <a:lnTo>
                    <a:pt x="557" y="270"/>
                  </a:lnTo>
                  <a:lnTo>
                    <a:pt x="556" y="273"/>
                  </a:lnTo>
                  <a:lnTo>
                    <a:pt x="556" y="277"/>
                  </a:lnTo>
                  <a:lnTo>
                    <a:pt x="554" y="283"/>
                  </a:lnTo>
                  <a:lnTo>
                    <a:pt x="550" y="290"/>
                  </a:lnTo>
                  <a:lnTo>
                    <a:pt x="545" y="299"/>
                  </a:lnTo>
                  <a:lnTo>
                    <a:pt x="545" y="303"/>
                  </a:lnTo>
                  <a:lnTo>
                    <a:pt x="548" y="305"/>
                  </a:lnTo>
                  <a:lnTo>
                    <a:pt x="550" y="308"/>
                  </a:lnTo>
                  <a:lnTo>
                    <a:pt x="548" y="318"/>
                  </a:lnTo>
                  <a:lnTo>
                    <a:pt x="543" y="323"/>
                  </a:lnTo>
                  <a:lnTo>
                    <a:pt x="539" y="327"/>
                  </a:lnTo>
                  <a:lnTo>
                    <a:pt x="533" y="331"/>
                  </a:lnTo>
                  <a:lnTo>
                    <a:pt x="526" y="334"/>
                  </a:lnTo>
                  <a:lnTo>
                    <a:pt x="517" y="327"/>
                  </a:lnTo>
                  <a:lnTo>
                    <a:pt x="504" y="319"/>
                  </a:lnTo>
                  <a:lnTo>
                    <a:pt x="500" y="321"/>
                  </a:lnTo>
                  <a:lnTo>
                    <a:pt x="497" y="325"/>
                  </a:lnTo>
                  <a:lnTo>
                    <a:pt x="495" y="329"/>
                  </a:lnTo>
                  <a:lnTo>
                    <a:pt x="495" y="334"/>
                  </a:lnTo>
                  <a:lnTo>
                    <a:pt x="493" y="338"/>
                  </a:lnTo>
                  <a:lnTo>
                    <a:pt x="491" y="342"/>
                  </a:lnTo>
                  <a:lnTo>
                    <a:pt x="487" y="343"/>
                  </a:lnTo>
                  <a:lnTo>
                    <a:pt x="484" y="342"/>
                  </a:lnTo>
                  <a:lnTo>
                    <a:pt x="480" y="336"/>
                  </a:lnTo>
                  <a:lnTo>
                    <a:pt x="480" y="331"/>
                  </a:lnTo>
                  <a:lnTo>
                    <a:pt x="480" y="327"/>
                  </a:lnTo>
                  <a:lnTo>
                    <a:pt x="484" y="323"/>
                  </a:lnTo>
                  <a:lnTo>
                    <a:pt x="491" y="318"/>
                  </a:lnTo>
                  <a:lnTo>
                    <a:pt x="498" y="316"/>
                  </a:lnTo>
                  <a:lnTo>
                    <a:pt x="497" y="305"/>
                  </a:lnTo>
                  <a:lnTo>
                    <a:pt x="498" y="297"/>
                  </a:lnTo>
                  <a:lnTo>
                    <a:pt x="504" y="295"/>
                  </a:lnTo>
                  <a:lnTo>
                    <a:pt x="504" y="292"/>
                  </a:lnTo>
                  <a:lnTo>
                    <a:pt x="500" y="288"/>
                  </a:lnTo>
                  <a:lnTo>
                    <a:pt x="493" y="286"/>
                  </a:lnTo>
                  <a:lnTo>
                    <a:pt x="482" y="286"/>
                  </a:lnTo>
                  <a:lnTo>
                    <a:pt x="478" y="288"/>
                  </a:lnTo>
                  <a:lnTo>
                    <a:pt x="474" y="292"/>
                  </a:lnTo>
                  <a:lnTo>
                    <a:pt x="471" y="294"/>
                  </a:lnTo>
                  <a:lnTo>
                    <a:pt x="469" y="290"/>
                  </a:lnTo>
                  <a:lnTo>
                    <a:pt x="465" y="288"/>
                  </a:lnTo>
                  <a:lnTo>
                    <a:pt x="461" y="286"/>
                  </a:lnTo>
                  <a:lnTo>
                    <a:pt x="456" y="286"/>
                  </a:lnTo>
                  <a:lnTo>
                    <a:pt x="447" y="288"/>
                  </a:lnTo>
                  <a:lnTo>
                    <a:pt x="436" y="290"/>
                  </a:lnTo>
                  <a:lnTo>
                    <a:pt x="428" y="284"/>
                  </a:lnTo>
                  <a:lnTo>
                    <a:pt x="421" y="275"/>
                  </a:lnTo>
                  <a:lnTo>
                    <a:pt x="417" y="270"/>
                  </a:lnTo>
                  <a:lnTo>
                    <a:pt x="410" y="264"/>
                  </a:lnTo>
                  <a:lnTo>
                    <a:pt x="402" y="260"/>
                  </a:lnTo>
                  <a:lnTo>
                    <a:pt x="389" y="257"/>
                  </a:lnTo>
                  <a:lnTo>
                    <a:pt x="382" y="257"/>
                  </a:lnTo>
                  <a:lnTo>
                    <a:pt x="376" y="258"/>
                  </a:lnTo>
                  <a:lnTo>
                    <a:pt x="371" y="262"/>
                  </a:lnTo>
                  <a:lnTo>
                    <a:pt x="367" y="264"/>
                  </a:lnTo>
                  <a:lnTo>
                    <a:pt x="364" y="270"/>
                  </a:lnTo>
                  <a:lnTo>
                    <a:pt x="358" y="271"/>
                  </a:lnTo>
                  <a:lnTo>
                    <a:pt x="356" y="270"/>
                  </a:lnTo>
                  <a:lnTo>
                    <a:pt x="354" y="266"/>
                  </a:lnTo>
                  <a:lnTo>
                    <a:pt x="352" y="258"/>
                  </a:lnTo>
                  <a:lnTo>
                    <a:pt x="351" y="251"/>
                  </a:lnTo>
                  <a:lnTo>
                    <a:pt x="347" y="249"/>
                  </a:lnTo>
                  <a:lnTo>
                    <a:pt x="340" y="247"/>
                  </a:lnTo>
                  <a:lnTo>
                    <a:pt x="336" y="246"/>
                  </a:lnTo>
                  <a:lnTo>
                    <a:pt x="334" y="244"/>
                  </a:lnTo>
                  <a:lnTo>
                    <a:pt x="332" y="238"/>
                  </a:lnTo>
                  <a:lnTo>
                    <a:pt x="332" y="231"/>
                  </a:lnTo>
                  <a:lnTo>
                    <a:pt x="341" y="233"/>
                  </a:lnTo>
                  <a:lnTo>
                    <a:pt x="345" y="231"/>
                  </a:lnTo>
                  <a:lnTo>
                    <a:pt x="347" y="225"/>
                  </a:lnTo>
                  <a:lnTo>
                    <a:pt x="351" y="218"/>
                  </a:lnTo>
                  <a:lnTo>
                    <a:pt x="360" y="214"/>
                  </a:lnTo>
                  <a:lnTo>
                    <a:pt x="373" y="205"/>
                  </a:lnTo>
                  <a:lnTo>
                    <a:pt x="380" y="210"/>
                  </a:lnTo>
                  <a:lnTo>
                    <a:pt x="388" y="212"/>
                  </a:lnTo>
                  <a:lnTo>
                    <a:pt x="389" y="209"/>
                  </a:lnTo>
                  <a:lnTo>
                    <a:pt x="388" y="205"/>
                  </a:lnTo>
                  <a:lnTo>
                    <a:pt x="384" y="203"/>
                  </a:lnTo>
                  <a:lnTo>
                    <a:pt x="376" y="201"/>
                  </a:lnTo>
                  <a:lnTo>
                    <a:pt x="365" y="199"/>
                  </a:lnTo>
                  <a:lnTo>
                    <a:pt x="351" y="198"/>
                  </a:lnTo>
                  <a:lnTo>
                    <a:pt x="336" y="192"/>
                  </a:lnTo>
                  <a:lnTo>
                    <a:pt x="325" y="190"/>
                  </a:lnTo>
                  <a:lnTo>
                    <a:pt x="323" y="196"/>
                  </a:lnTo>
                  <a:lnTo>
                    <a:pt x="321" y="205"/>
                  </a:lnTo>
                  <a:lnTo>
                    <a:pt x="321" y="207"/>
                  </a:lnTo>
                  <a:lnTo>
                    <a:pt x="317" y="210"/>
                  </a:lnTo>
                  <a:lnTo>
                    <a:pt x="314" y="212"/>
                  </a:lnTo>
                  <a:lnTo>
                    <a:pt x="308" y="210"/>
                  </a:lnTo>
                  <a:lnTo>
                    <a:pt x="308" y="205"/>
                  </a:lnTo>
                  <a:lnTo>
                    <a:pt x="310" y="201"/>
                  </a:lnTo>
                  <a:lnTo>
                    <a:pt x="310" y="196"/>
                  </a:lnTo>
                  <a:lnTo>
                    <a:pt x="306" y="190"/>
                  </a:lnTo>
                  <a:lnTo>
                    <a:pt x="293" y="188"/>
                  </a:lnTo>
                  <a:lnTo>
                    <a:pt x="280" y="188"/>
                  </a:lnTo>
                  <a:lnTo>
                    <a:pt x="271" y="181"/>
                  </a:lnTo>
                  <a:lnTo>
                    <a:pt x="264" y="177"/>
                  </a:lnTo>
                  <a:lnTo>
                    <a:pt x="247" y="175"/>
                  </a:lnTo>
                  <a:lnTo>
                    <a:pt x="212" y="175"/>
                  </a:lnTo>
                  <a:lnTo>
                    <a:pt x="206" y="173"/>
                  </a:lnTo>
                  <a:lnTo>
                    <a:pt x="205" y="172"/>
                  </a:lnTo>
                  <a:lnTo>
                    <a:pt x="203" y="170"/>
                  </a:lnTo>
                  <a:lnTo>
                    <a:pt x="201" y="168"/>
                  </a:lnTo>
                  <a:lnTo>
                    <a:pt x="199" y="162"/>
                  </a:lnTo>
                  <a:lnTo>
                    <a:pt x="197" y="159"/>
                  </a:lnTo>
                  <a:lnTo>
                    <a:pt x="192" y="164"/>
                  </a:lnTo>
                  <a:lnTo>
                    <a:pt x="184" y="172"/>
                  </a:lnTo>
                  <a:lnTo>
                    <a:pt x="170" y="168"/>
                  </a:lnTo>
                  <a:lnTo>
                    <a:pt x="158" y="162"/>
                  </a:lnTo>
                  <a:lnTo>
                    <a:pt x="147" y="170"/>
                  </a:lnTo>
                  <a:lnTo>
                    <a:pt x="136" y="177"/>
                  </a:lnTo>
                  <a:lnTo>
                    <a:pt x="129" y="181"/>
                  </a:lnTo>
                  <a:lnTo>
                    <a:pt x="123" y="183"/>
                  </a:lnTo>
                  <a:lnTo>
                    <a:pt x="114" y="185"/>
                  </a:lnTo>
                  <a:lnTo>
                    <a:pt x="107" y="186"/>
                  </a:lnTo>
                  <a:lnTo>
                    <a:pt x="98" y="185"/>
                  </a:lnTo>
                  <a:lnTo>
                    <a:pt x="92" y="181"/>
                  </a:lnTo>
                  <a:lnTo>
                    <a:pt x="86" y="177"/>
                  </a:lnTo>
                  <a:lnTo>
                    <a:pt x="83" y="173"/>
                  </a:lnTo>
                  <a:lnTo>
                    <a:pt x="75" y="166"/>
                  </a:lnTo>
                  <a:lnTo>
                    <a:pt x="68" y="159"/>
                  </a:lnTo>
                  <a:lnTo>
                    <a:pt x="68" y="153"/>
                  </a:lnTo>
                  <a:lnTo>
                    <a:pt x="70" y="148"/>
                  </a:lnTo>
                  <a:lnTo>
                    <a:pt x="73" y="140"/>
                  </a:lnTo>
                  <a:lnTo>
                    <a:pt x="77" y="133"/>
                  </a:lnTo>
                  <a:lnTo>
                    <a:pt x="75" y="127"/>
                  </a:lnTo>
                  <a:lnTo>
                    <a:pt x="72" y="122"/>
                  </a:lnTo>
                  <a:lnTo>
                    <a:pt x="72" y="118"/>
                  </a:lnTo>
                  <a:lnTo>
                    <a:pt x="72" y="114"/>
                  </a:lnTo>
                  <a:lnTo>
                    <a:pt x="72" y="111"/>
                  </a:lnTo>
                  <a:lnTo>
                    <a:pt x="75" y="105"/>
                  </a:lnTo>
                  <a:lnTo>
                    <a:pt x="79" y="101"/>
                  </a:lnTo>
                  <a:lnTo>
                    <a:pt x="83" y="100"/>
                  </a:lnTo>
                  <a:lnTo>
                    <a:pt x="88" y="98"/>
                  </a:lnTo>
                  <a:lnTo>
                    <a:pt x="94" y="100"/>
                  </a:lnTo>
                  <a:lnTo>
                    <a:pt x="107" y="96"/>
                  </a:lnTo>
                  <a:lnTo>
                    <a:pt x="114" y="94"/>
                  </a:lnTo>
                  <a:lnTo>
                    <a:pt x="122" y="98"/>
                  </a:lnTo>
                  <a:lnTo>
                    <a:pt x="129" y="103"/>
                  </a:lnTo>
                  <a:lnTo>
                    <a:pt x="131" y="107"/>
                  </a:lnTo>
                  <a:lnTo>
                    <a:pt x="136" y="111"/>
                  </a:lnTo>
                  <a:lnTo>
                    <a:pt x="140" y="116"/>
                  </a:lnTo>
                  <a:lnTo>
                    <a:pt x="146" y="118"/>
                  </a:lnTo>
                  <a:lnTo>
                    <a:pt x="151" y="111"/>
                  </a:lnTo>
                  <a:lnTo>
                    <a:pt x="153" y="100"/>
                  </a:lnTo>
                  <a:lnTo>
                    <a:pt x="155" y="98"/>
                  </a:lnTo>
                  <a:lnTo>
                    <a:pt x="157" y="90"/>
                  </a:lnTo>
                  <a:lnTo>
                    <a:pt x="158" y="81"/>
                  </a:lnTo>
                  <a:lnTo>
                    <a:pt x="158" y="76"/>
                  </a:lnTo>
                  <a:lnTo>
                    <a:pt x="158" y="70"/>
                  </a:lnTo>
                  <a:lnTo>
                    <a:pt x="160" y="64"/>
                  </a:lnTo>
                  <a:lnTo>
                    <a:pt x="164" y="61"/>
                  </a:lnTo>
                  <a:lnTo>
                    <a:pt x="166" y="57"/>
                  </a:lnTo>
                  <a:lnTo>
                    <a:pt x="166" y="55"/>
                  </a:lnTo>
                  <a:lnTo>
                    <a:pt x="162" y="46"/>
                  </a:lnTo>
                  <a:lnTo>
                    <a:pt x="155" y="37"/>
                  </a:lnTo>
                  <a:lnTo>
                    <a:pt x="144" y="29"/>
                  </a:lnTo>
                  <a:lnTo>
                    <a:pt x="134" y="22"/>
                  </a:lnTo>
                  <a:lnTo>
                    <a:pt x="131" y="11"/>
                  </a:lnTo>
                  <a:lnTo>
                    <a:pt x="129" y="0"/>
                  </a:lnTo>
                  <a:lnTo>
                    <a:pt x="125" y="5"/>
                  </a:lnTo>
                  <a:lnTo>
                    <a:pt x="122" y="15"/>
                  </a:lnTo>
                  <a:lnTo>
                    <a:pt x="120" y="26"/>
                  </a:lnTo>
                  <a:lnTo>
                    <a:pt x="120" y="37"/>
                  </a:lnTo>
                  <a:lnTo>
                    <a:pt x="110" y="46"/>
                  </a:lnTo>
                  <a:lnTo>
                    <a:pt x="103" y="50"/>
                  </a:lnTo>
                  <a:lnTo>
                    <a:pt x="96" y="61"/>
                  </a:lnTo>
                  <a:lnTo>
                    <a:pt x="86" y="70"/>
                  </a:lnTo>
                  <a:lnTo>
                    <a:pt x="77" y="68"/>
                  </a:lnTo>
                  <a:lnTo>
                    <a:pt x="70" y="66"/>
                  </a:lnTo>
                  <a:lnTo>
                    <a:pt x="64" y="72"/>
                  </a:lnTo>
                  <a:lnTo>
                    <a:pt x="61" y="76"/>
                  </a:lnTo>
                  <a:lnTo>
                    <a:pt x="51" y="79"/>
                  </a:lnTo>
                  <a:lnTo>
                    <a:pt x="44" y="83"/>
                  </a:lnTo>
                  <a:lnTo>
                    <a:pt x="42" y="96"/>
                  </a:lnTo>
                  <a:lnTo>
                    <a:pt x="44" y="109"/>
                  </a:lnTo>
                  <a:lnTo>
                    <a:pt x="42" y="114"/>
                  </a:lnTo>
                  <a:lnTo>
                    <a:pt x="38" y="120"/>
                  </a:lnTo>
                  <a:lnTo>
                    <a:pt x="35" y="122"/>
                  </a:lnTo>
                  <a:lnTo>
                    <a:pt x="29" y="124"/>
                  </a:lnTo>
                  <a:lnTo>
                    <a:pt x="22" y="125"/>
                  </a:lnTo>
                  <a:lnTo>
                    <a:pt x="20" y="127"/>
                  </a:lnTo>
                  <a:lnTo>
                    <a:pt x="18" y="131"/>
                  </a:lnTo>
                  <a:lnTo>
                    <a:pt x="16" y="138"/>
                  </a:lnTo>
                  <a:lnTo>
                    <a:pt x="14" y="140"/>
                  </a:lnTo>
                  <a:lnTo>
                    <a:pt x="9" y="142"/>
                  </a:lnTo>
                  <a:lnTo>
                    <a:pt x="5" y="140"/>
                  </a:lnTo>
                  <a:lnTo>
                    <a:pt x="0" y="140"/>
                  </a:lnTo>
                  <a:lnTo>
                    <a:pt x="0" y="151"/>
                  </a:lnTo>
                  <a:lnTo>
                    <a:pt x="1" y="164"/>
                  </a:lnTo>
                  <a:lnTo>
                    <a:pt x="5" y="172"/>
                  </a:lnTo>
                  <a:lnTo>
                    <a:pt x="9" y="179"/>
                  </a:lnTo>
                  <a:lnTo>
                    <a:pt x="14" y="188"/>
                  </a:lnTo>
                  <a:lnTo>
                    <a:pt x="22" y="198"/>
                  </a:lnTo>
                  <a:lnTo>
                    <a:pt x="31" y="225"/>
                  </a:lnTo>
                  <a:lnTo>
                    <a:pt x="38" y="244"/>
                  </a:lnTo>
                  <a:lnTo>
                    <a:pt x="42" y="247"/>
                  </a:lnTo>
                  <a:lnTo>
                    <a:pt x="48" y="249"/>
                  </a:lnTo>
                  <a:lnTo>
                    <a:pt x="55" y="251"/>
                  </a:lnTo>
                  <a:lnTo>
                    <a:pt x="64" y="251"/>
                  </a:lnTo>
                  <a:lnTo>
                    <a:pt x="62" y="246"/>
                  </a:lnTo>
                  <a:lnTo>
                    <a:pt x="61" y="242"/>
                  </a:lnTo>
                  <a:lnTo>
                    <a:pt x="66" y="242"/>
                  </a:lnTo>
                  <a:lnTo>
                    <a:pt x="75" y="242"/>
                  </a:lnTo>
                  <a:lnTo>
                    <a:pt x="90" y="251"/>
                  </a:lnTo>
                  <a:lnTo>
                    <a:pt x="107" y="264"/>
                  </a:lnTo>
                  <a:lnTo>
                    <a:pt x="123" y="264"/>
                  </a:lnTo>
                  <a:lnTo>
                    <a:pt x="142" y="268"/>
                  </a:lnTo>
                  <a:lnTo>
                    <a:pt x="160" y="271"/>
                  </a:lnTo>
                  <a:lnTo>
                    <a:pt x="181" y="275"/>
                  </a:lnTo>
                  <a:lnTo>
                    <a:pt x="199" y="279"/>
                  </a:lnTo>
                  <a:lnTo>
                    <a:pt x="216" y="281"/>
                  </a:lnTo>
                  <a:lnTo>
                    <a:pt x="231" y="279"/>
                  </a:lnTo>
                  <a:lnTo>
                    <a:pt x="243" y="277"/>
                  </a:lnTo>
                  <a:lnTo>
                    <a:pt x="247" y="288"/>
                  </a:lnTo>
                  <a:lnTo>
                    <a:pt x="255" y="299"/>
                  </a:lnTo>
                  <a:lnTo>
                    <a:pt x="266" y="312"/>
                  </a:lnTo>
                  <a:lnTo>
                    <a:pt x="279" y="325"/>
                  </a:lnTo>
                  <a:lnTo>
                    <a:pt x="312" y="353"/>
                  </a:lnTo>
                  <a:lnTo>
                    <a:pt x="347" y="379"/>
                  </a:lnTo>
                  <a:lnTo>
                    <a:pt x="421" y="427"/>
                  </a:lnTo>
                  <a:lnTo>
                    <a:pt x="471" y="460"/>
                  </a:lnTo>
                  <a:lnTo>
                    <a:pt x="482" y="462"/>
                  </a:lnTo>
                  <a:lnTo>
                    <a:pt x="491" y="464"/>
                  </a:lnTo>
                  <a:lnTo>
                    <a:pt x="498" y="464"/>
                  </a:lnTo>
                  <a:lnTo>
                    <a:pt x="506" y="462"/>
                  </a:lnTo>
                  <a:lnTo>
                    <a:pt x="517" y="458"/>
                  </a:lnTo>
                  <a:lnTo>
                    <a:pt x="524" y="451"/>
                  </a:lnTo>
                  <a:lnTo>
                    <a:pt x="537" y="436"/>
                  </a:lnTo>
                  <a:lnTo>
                    <a:pt x="548" y="427"/>
                  </a:lnTo>
                  <a:lnTo>
                    <a:pt x="563" y="428"/>
                  </a:lnTo>
                  <a:lnTo>
                    <a:pt x="580" y="432"/>
                  </a:lnTo>
                  <a:lnTo>
                    <a:pt x="585" y="430"/>
                  </a:lnTo>
                  <a:lnTo>
                    <a:pt x="593" y="425"/>
                  </a:lnTo>
                  <a:lnTo>
                    <a:pt x="604" y="421"/>
                  </a:lnTo>
                  <a:lnTo>
                    <a:pt x="620" y="417"/>
                  </a:lnTo>
                  <a:lnTo>
                    <a:pt x="633" y="419"/>
                  </a:lnTo>
                  <a:lnTo>
                    <a:pt x="646" y="423"/>
                  </a:lnTo>
                  <a:lnTo>
                    <a:pt x="650" y="417"/>
                  </a:lnTo>
                  <a:lnTo>
                    <a:pt x="654" y="410"/>
                  </a:lnTo>
                  <a:lnTo>
                    <a:pt x="657" y="403"/>
                  </a:lnTo>
                  <a:lnTo>
                    <a:pt x="659" y="392"/>
                  </a:lnTo>
                  <a:lnTo>
                    <a:pt x="665" y="390"/>
                  </a:lnTo>
                  <a:lnTo>
                    <a:pt x="672" y="392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6" name="Freeform 60"/>
            <p:cNvSpPr>
              <a:spLocks/>
            </p:cNvSpPr>
            <p:nvPr/>
          </p:nvSpPr>
          <p:spPr bwMode="auto">
            <a:xfrm>
              <a:off x="3141059" y="1194748"/>
              <a:ext cx="511892" cy="828061"/>
            </a:xfrm>
            <a:custGeom>
              <a:avLst/>
              <a:gdLst>
                <a:gd name="T0" fmla="*/ 184119173 w 294"/>
                <a:gd name="T1" fmla="*/ 645323049 h 440"/>
                <a:gd name="T2" fmla="*/ 222477976 w 294"/>
                <a:gd name="T3" fmla="*/ 558683427 h 440"/>
                <a:gd name="T4" fmla="*/ 217362540 w 294"/>
                <a:gd name="T5" fmla="*/ 684160981 h 440"/>
                <a:gd name="T6" fmla="*/ 227591670 w 294"/>
                <a:gd name="T7" fmla="*/ 749888305 h 440"/>
                <a:gd name="T8" fmla="*/ 245492267 w 294"/>
                <a:gd name="T9" fmla="*/ 761838727 h 440"/>
                <a:gd name="T10" fmla="*/ 240376831 w 294"/>
                <a:gd name="T11" fmla="*/ 827567933 h 440"/>
                <a:gd name="T12" fmla="*/ 235263137 w 294"/>
                <a:gd name="T13" fmla="*/ 899270468 h 440"/>
                <a:gd name="T14" fmla="*/ 301749871 w 294"/>
                <a:gd name="T15" fmla="*/ 1114378308 h 440"/>
                <a:gd name="T16" fmla="*/ 373352040 w 294"/>
                <a:gd name="T17" fmla="*/ 1248819620 h 440"/>
                <a:gd name="T18" fmla="*/ 419382255 w 294"/>
                <a:gd name="T19" fmla="*/ 1290646098 h 440"/>
                <a:gd name="T20" fmla="*/ 480755404 w 294"/>
                <a:gd name="T21" fmla="*/ 1314546943 h 440"/>
                <a:gd name="T22" fmla="*/ 575371810 w 294"/>
                <a:gd name="T23" fmla="*/ 1302596521 h 440"/>
                <a:gd name="T24" fmla="*/ 680217347 w 294"/>
                <a:gd name="T25" fmla="*/ 1269733800 h 440"/>
                <a:gd name="T26" fmla="*/ 708347019 w 294"/>
                <a:gd name="T27" fmla="*/ 1192056054 h 440"/>
                <a:gd name="T28" fmla="*/ 741590386 w 294"/>
                <a:gd name="T29" fmla="*/ 1021761593 h 440"/>
                <a:gd name="T30" fmla="*/ 736476692 w 294"/>
                <a:gd name="T31" fmla="*/ 851468778 h 440"/>
                <a:gd name="T32" fmla="*/ 736476692 w 294"/>
                <a:gd name="T33" fmla="*/ 639347838 h 440"/>
                <a:gd name="T34" fmla="*/ 728805279 w 294"/>
                <a:gd name="T35" fmla="*/ 495942768 h 440"/>
                <a:gd name="T36" fmla="*/ 690446477 w 294"/>
                <a:gd name="T37" fmla="*/ 397352606 h 440"/>
                <a:gd name="T38" fmla="*/ 646973980 w 294"/>
                <a:gd name="T39" fmla="*/ 370463215 h 440"/>
                <a:gd name="T40" fmla="*/ 662316804 w 294"/>
                <a:gd name="T41" fmla="*/ 352537581 h 440"/>
                <a:gd name="T42" fmla="*/ 667432240 w 294"/>
                <a:gd name="T43" fmla="*/ 304735891 h 440"/>
                <a:gd name="T44" fmla="*/ 646973980 w 294"/>
                <a:gd name="T45" fmla="*/ 241997055 h 440"/>
                <a:gd name="T46" fmla="*/ 675103652 w 294"/>
                <a:gd name="T47" fmla="*/ 253947536 h 440"/>
                <a:gd name="T48" fmla="*/ 695560171 w 294"/>
                <a:gd name="T49" fmla="*/ 280835046 h 440"/>
                <a:gd name="T50" fmla="*/ 718576149 w 294"/>
                <a:gd name="T51" fmla="*/ 259922748 h 440"/>
                <a:gd name="T52" fmla="*/ 723689844 w 294"/>
                <a:gd name="T53" fmla="*/ 200170576 h 440"/>
                <a:gd name="T54" fmla="*/ 703233325 w 294"/>
                <a:gd name="T55" fmla="*/ 164319309 h 440"/>
                <a:gd name="T56" fmla="*/ 652087674 w 294"/>
                <a:gd name="T57" fmla="*/ 161330762 h 440"/>
                <a:gd name="T58" fmla="*/ 641860285 w 294"/>
                <a:gd name="T59" fmla="*/ 104567167 h 440"/>
                <a:gd name="T60" fmla="*/ 590714635 w 294"/>
                <a:gd name="T61" fmla="*/ 104567167 h 440"/>
                <a:gd name="T62" fmla="*/ 490984534 w 294"/>
                <a:gd name="T63" fmla="*/ 20912306 h 440"/>
                <a:gd name="T64" fmla="*/ 450067904 w 294"/>
                <a:gd name="T65" fmla="*/ 0 h 440"/>
                <a:gd name="T66" fmla="*/ 345224109 w 294"/>
                <a:gd name="T67" fmla="*/ 44813158 h 440"/>
                <a:gd name="T68" fmla="*/ 278735634 w 294"/>
                <a:gd name="T69" fmla="*/ 59752127 h 440"/>
                <a:gd name="T70" fmla="*/ 263392809 w 294"/>
                <a:gd name="T71" fmla="*/ 131454706 h 440"/>
                <a:gd name="T72" fmla="*/ 227591670 w 294"/>
                <a:gd name="T73" fmla="*/ 265897959 h 440"/>
                <a:gd name="T74" fmla="*/ 194348303 w 294"/>
                <a:gd name="T75" fmla="*/ 292785468 h 440"/>
                <a:gd name="T76" fmla="*/ 56259359 w 294"/>
                <a:gd name="T77" fmla="*/ 292785468 h 440"/>
                <a:gd name="T78" fmla="*/ 28129679 w 294"/>
                <a:gd name="T79" fmla="*/ 382413637 h 440"/>
                <a:gd name="T80" fmla="*/ 112516976 w 294"/>
                <a:gd name="T81" fmla="*/ 558683427 h 440"/>
                <a:gd name="T82" fmla="*/ 79273609 w 294"/>
                <a:gd name="T83" fmla="*/ 585570937 h 440"/>
                <a:gd name="T84" fmla="*/ 71602197 w 294"/>
                <a:gd name="T85" fmla="*/ 639347838 h 440"/>
                <a:gd name="T86" fmla="*/ 109959258 w 294"/>
                <a:gd name="T87" fmla="*/ 663248683 h 440"/>
                <a:gd name="T88" fmla="*/ 184119173 w 294"/>
                <a:gd name="T89" fmla="*/ 669223894 h 4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94"/>
                <a:gd name="T136" fmla="*/ 0 h 440"/>
                <a:gd name="T137" fmla="*/ 294 w 294"/>
                <a:gd name="T138" fmla="*/ 440 h 44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94" h="440">
                  <a:moveTo>
                    <a:pt x="72" y="224"/>
                  </a:moveTo>
                  <a:lnTo>
                    <a:pt x="72" y="220"/>
                  </a:lnTo>
                  <a:lnTo>
                    <a:pt x="72" y="216"/>
                  </a:lnTo>
                  <a:lnTo>
                    <a:pt x="78" y="201"/>
                  </a:lnTo>
                  <a:lnTo>
                    <a:pt x="81" y="192"/>
                  </a:lnTo>
                  <a:lnTo>
                    <a:pt x="87" y="187"/>
                  </a:lnTo>
                  <a:lnTo>
                    <a:pt x="91" y="185"/>
                  </a:lnTo>
                  <a:lnTo>
                    <a:pt x="89" y="207"/>
                  </a:lnTo>
                  <a:lnTo>
                    <a:pt x="85" y="229"/>
                  </a:lnTo>
                  <a:lnTo>
                    <a:pt x="87" y="238"/>
                  </a:lnTo>
                  <a:lnTo>
                    <a:pt x="87" y="248"/>
                  </a:lnTo>
                  <a:lnTo>
                    <a:pt x="89" y="251"/>
                  </a:lnTo>
                  <a:lnTo>
                    <a:pt x="91" y="255"/>
                  </a:lnTo>
                  <a:lnTo>
                    <a:pt x="92" y="257"/>
                  </a:lnTo>
                  <a:lnTo>
                    <a:pt x="96" y="255"/>
                  </a:lnTo>
                  <a:lnTo>
                    <a:pt x="94" y="264"/>
                  </a:lnTo>
                  <a:lnTo>
                    <a:pt x="91" y="272"/>
                  </a:lnTo>
                  <a:lnTo>
                    <a:pt x="94" y="277"/>
                  </a:lnTo>
                  <a:lnTo>
                    <a:pt x="94" y="285"/>
                  </a:lnTo>
                  <a:lnTo>
                    <a:pt x="94" y="292"/>
                  </a:lnTo>
                  <a:lnTo>
                    <a:pt x="92" y="301"/>
                  </a:lnTo>
                  <a:lnTo>
                    <a:pt x="102" y="323"/>
                  </a:lnTo>
                  <a:lnTo>
                    <a:pt x="113" y="357"/>
                  </a:lnTo>
                  <a:lnTo>
                    <a:pt x="118" y="373"/>
                  </a:lnTo>
                  <a:lnTo>
                    <a:pt x="126" y="390"/>
                  </a:lnTo>
                  <a:lnTo>
                    <a:pt x="135" y="405"/>
                  </a:lnTo>
                  <a:lnTo>
                    <a:pt x="146" y="418"/>
                  </a:lnTo>
                  <a:lnTo>
                    <a:pt x="152" y="423"/>
                  </a:lnTo>
                  <a:lnTo>
                    <a:pt x="159" y="429"/>
                  </a:lnTo>
                  <a:lnTo>
                    <a:pt x="164" y="432"/>
                  </a:lnTo>
                  <a:lnTo>
                    <a:pt x="172" y="436"/>
                  </a:lnTo>
                  <a:lnTo>
                    <a:pt x="181" y="438"/>
                  </a:lnTo>
                  <a:lnTo>
                    <a:pt x="188" y="440"/>
                  </a:lnTo>
                  <a:lnTo>
                    <a:pt x="198" y="438"/>
                  </a:lnTo>
                  <a:lnTo>
                    <a:pt x="209" y="438"/>
                  </a:lnTo>
                  <a:lnTo>
                    <a:pt x="225" y="436"/>
                  </a:lnTo>
                  <a:lnTo>
                    <a:pt x="240" y="434"/>
                  </a:lnTo>
                  <a:lnTo>
                    <a:pt x="251" y="431"/>
                  </a:lnTo>
                  <a:lnTo>
                    <a:pt x="266" y="425"/>
                  </a:lnTo>
                  <a:lnTo>
                    <a:pt x="270" y="416"/>
                  </a:lnTo>
                  <a:lnTo>
                    <a:pt x="272" y="405"/>
                  </a:lnTo>
                  <a:lnTo>
                    <a:pt x="277" y="399"/>
                  </a:lnTo>
                  <a:lnTo>
                    <a:pt x="285" y="392"/>
                  </a:lnTo>
                  <a:lnTo>
                    <a:pt x="288" y="366"/>
                  </a:lnTo>
                  <a:lnTo>
                    <a:pt x="290" y="342"/>
                  </a:lnTo>
                  <a:lnTo>
                    <a:pt x="286" y="329"/>
                  </a:lnTo>
                  <a:lnTo>
                    <a:pt x="283" y="316"/>
                  </a:lnTo>
                  <a:lnTo>
                    <a:pt x="288" y="285"/>
                  </a:lnTo>
                  <a:lnTo>
                    <a:pt x="290" y="261"/>
                  </a:lnTo>
                  <a:lnTo>
                    <a:pt x="288" y="238"/>
                  </a:lnTo>
                  <a:lnTo>
                    <a:pt x="288" y="214"/>
                  </a:lnTo>
                  <a:lnTo>
                    <a:pt x="294" y="200"/>
                  </a:lnTo>
                  <a:lnTo>
                    <a:pt x="294" y="185"/>
                  </a:lnTo>
                  <a:lnTo>
                    <a:pt x="285" y="166"/>
                  </a:lnTo>
                  <a:lnTo>
                    <a:pt x="273" y="146"/>
                  </a:lnTo>
                  <a:lnTo>
                    <a:pt x="272" y="140"/>
                  </a:lnTo>
                  <a:lnTo>
                    <a:pt x="270" y="133"/>
                  </a:lnTo>
                  <a:lnTo>
                    <a:pt x="266" y="129"/>
                  </a:lnTo>
                  <a:lnTo>
                    <a:pt x="261" y="128"/>
                  </a:lnTo>
                  <a:lnTo>
                    <a:pt x="253" y="124"/>
                  </a:lnTo>
                  <a:lnTo>
                    <a:pt x="242" y="124"/>
                  </a:lnTo>
                  <a:lnTo>
                    <a:pt x="249" y="120"/>
                  </a:lnTo>
                  <a:lnTo>
                    <a:pt x="259" y="118"/>
                  </a:lnTo>
                  <a:lnTo>
                    <a:pt x="264" y="113"/>
                  </a:lnTo>
                  <a:lnTo>
                    <a:pt x="268" y="109"/>
                  </a:lnTo>
                  <a:lnTo>
                    <a:pt x="261" y="102"/>
                  </a:lnTo>
                  <a:lnTo>
                    <a:pt x="255" y="94"/>
                  </a:lnTo>
                  <a:lnTo>
                    <a:pt x="253" y="87"/>
                  </a:lnTo>
                  <a:lnTo>
                    <a:pt x="253" y="81"/>
                  </a:lnTo>
                  <a:lnTo>
                    <a:pt x="257" y="78"/>
                  </a:lnTo>
                  <a:lnTo>
                    <a:pt x="261" y="74"/>
                  </a:lnTo>
                  <a:lnTo>
                    <a:pt x="264" y="85"/>
                  </a:lnTo>
                  <a:lnTo>
                    <a:pt x="268" y="91"/>
                  </a:lnTo>
                  <a:lnTo>
                    <a:pt x="270" y="92"/>
                  </a:lnTo>
                  <a:lnTo>
                    <a:pt x="272" y="94"/>
                  </a:lnTo>
                  <a:lnTo>
                    <a:pt x="275" y="94"/>
                  </a:lnTo>
                  <a:lnTo>
                    <a:pt x="277" y="92"/>
                  </a:lnTo>
                  <a:lnTo>
                    <a:pt x="281" y="87"/>
                  </a:lnTo>
                  <a:lnTo>
                    <a:pt x="283" y="80"/>
                  </a:lnTo>
                  <a:lnTo>
                    <a:pt x="283" y="74"/>
                  </a:lnTo>
                  <a:lnTo>
                    <a:pt x="283" y="67"/>
                  </a:lnTo>
                  <a:lnTo>
                    <a:pt x="281" y="61"/>
                  </a:lnTo>
                  <a:lnTo>
                    <a:pt x="279" y="57"/>
                  </a:lnTo>
                  <a:lnTo>
                    <a:pt x="275" y="55"/>
                  </a:lnTo>
                  <a:lnTo>
                    <a:pt x="272" y="54"/>
                  </a:lnTo>
                  <a:lnTo>
                    <a:pt x="264" y="52"/>
                  </a:lnTo>
                  <a:lnTo>
                    <a:pt x="255" y="54"/>
                  </a:lnTo>
                  <a:lnTo>
                    <a:pt x="257" y="43"/>
                  </a:lnTo>
                  <a:lnTo>
                    <a:pt x="259" y="31"/>
                  </a:lnTo>
                  <a:lnTo>
                    <a:pt x="251" y="35"/>
                  </a:lnTo>
                  <a:lnTo>
                    <a:pt x="244" y="37"/>
                  </a:lnTo>
                  <a:lnTo>
                    <a:pt x="237" y="37"/>
                  </a:lnTo>
                  <a:lnTo>
                    <a:pt x="231" y="35"/>
                  </a:lnTo>
                  <a:lnTo>
                    <a:pt x="214" y="26"/>
                  </a:lnTo>
                  <a:lnTo>
                    <a:pt x="200" y="13"/>
                  </a:lnTo>
                  <a:lnTo>
                    <a:pt x="192" y="7"/>
                  </a:lnTo>
                  <a:lnTo>
                    <a:pt x="187" y="4"/>
                  </a:lnTo>
                  <a:lnTo>
                    <a:pt x="181" y="0"/>
                  </a:lnTo>
                  <a:lnTo>
                    <a:pt x="176" y="0"/>
                  </a:lnTo>
                  <a:lnTo>
                    <a:pt x="163" y="7"/>
                  </a:lnTo>
                  <a:lnTo>
                    <a:pt x="152" y="15"/>
                  </a:lnTo>
                  <a:lnTo>
                    <a:pt x="135" y="15"/>
                  </a:lnTo>
                  <a:lnTo>
                    <a:pt x="116" y="17"/>
                  </a:lnTo>
                  <a:lnTo>
                    <a:pt x="113" y="19"/>
                  </a:lnTo>
                  <a:lnTo>
                    <a:pt x="109" y="20"/>
                  </a:lnTo>
                  <a:lnTo>
                    <a:pt x="107" y="26"/>
                  </a:lnTo>
                  <a:lnTo>
                    <a:pt x="107" y="30"/>
                  </a:lnTo>
                  <a:lnTo>
                    <a:pt x="103" y="44"/>
                  </a:lnTo>
                  <a:lnTo>
                    <a:pt x="100" y="65"/>
                  </a:lnTo>
                  <a:lnTo>
                    <a:pt x="96" y="80"/>
                  </a:lnTo>
                  <a:lnTo>
                    <a:pt x="89" y="89"/>
                  </a:lnTo>
                  <a:lnTo>
                    <a:pt x="85" y="92"/>
                  </a:lnTo>
                  <a:lnTo>
                    <a:pt x="79" y="96"/>
                  </a:lnTo>
                  <a:lnTo>
                    <a:pt x="76" y="98"/>
                  </a:lnTo>
                  <a:lnTo>
                    <a:pt x="68" y="98"/>
                  </a:lnTo>
                  <a:lnTo>
                    <a:pt x="46" y="98"/>
                  </a:lnTo>
                  <a:lnTo>
                    <a:pt x="22" y="98"/>
                  </a:lnTo>
                  <a:lnTo>
                    <a:pt x="9" y="104"/>
                  </a:lnTo>
                  <a:lnTo>
                    <a:pt x="0" y="111"/>
                  </a:lnTo>
                  <a:lnTo>
                    <a:pt x="11" y="128"/>
                  </a:lnTo>
                  <a:lnTo>
                    <a:pt x="24" y="150"/>
                  </a:lnTo>
                  <a:lnTo>
                    <a:pt x="37" y="170"/>
                  </a:lnTo>
                  <a:lnTo>
                    <a:pt x="44" y="187"/>
                  </a:lnTo>
                  <a:lnTo>
                    <a:pt x="41" y="189"/>
                  </a:lnTo>
                  <a:lnTo>
                    <a:pt x="35" y="192"/>
                  </a:lnTo>
                  <a:lnTo>
                    <a:pt x="31" y="196"/>
                  </a:lnTo>
                  <a:lnTo>
                    <a:pt x="30" y="200"/>
                  </a:lnTo>
                  <a:lnTo>
                    <a:pt x="28" y="207"/>
                  </a:lnTo>
                  <a:lnTo>
                    <a:pt x="28" y="214"/>
                  </a:lnTo>
                  <a:lnTo>
                    <a:pt x="31" y="218"/>
                  </a:lnTo>
                  <a:lnTo>
                    <a:pt x="35" y="222"/>
                  </a:lnTo>
                  <a:lnTo>
                    <a:pt x="43" y="222"/>
                  </a:lnTo>
                  <a:lnTo>
                    <a:pt x="48" y="222"/>
                  </a:lnTo>
                  <a:lnTo>
                    <a:pt x="61" y="220"/>
                  </a:lnTo>
                  <a:lnTo>
                    <a:pt x="72" y="224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7" name="Freeform 61"/>
            <p:cNvSpPr>
              <a:spLocks/>
            </p:cNvSpPr>
            <p:nvPr/>
          </p:nvSpPr>
          <p:spPr bwMode="auto">
            <a:xfrm>
              <a:off x="2759024" y="1960705"/>
              <a:ext cx="1040722" cy="1035076"/>
            </a:xfrm>
            <a:custGeom>
              <a:avLst/>
              <a:gdLst>
                <a:gd name="T0" fmla="*/ 1224799422 w 599"/>
                <a:gd name="T1" fmla="*/ 400339107 h 550"/>
                <a:gd name="T2" fmla="*/ 1181511311 w 599"/>
                <a:gd name="T3" fmla="*/ 373449727 h 550"/>
                <a:gd name="T4" fmla="*/ 1176417162 w 599"/>
                <a:gd name="T5" fmla="*/ 256934096 h 550"/>
                <a:gd name="T6" fmla="*/ 1010904208 w 599"/>
                <a:gd name="T7" fmla="*/ 203157158 h 550"/>
                <a:gd name="T8" fmla="*/ 853030524 w 599"/>
                <a:gd name="T9" fmla="*/ 185231532 h 550"/>
                <a:gd name="T10" fmla="*/ 809742413 w 599"/>
                <a:gd name="T11" fmla="*/ 301747221 h 550"/>
                <a:gd name="T12" fmla="*/ 733351017 w 599"/>
                <a:gd name="T13" fmla="*/ 340587019 h 550"/>
                <a:gd name="T14" fmla="*/ 687517570 w 599"/>
                <a:gd name="T15" fmla="*/ 224069448 h 550"/>
                <a:gd name="T16" fmla="*/ 631497560 w 599"/>
                <a:gd name="T17" fmla="*/ 170292569 h 550"/>
                <a:gd name="T18" fmla="*/ 677331008 w 599"/>
                <a:gd name="T19" fmla="*/ 158342151 h 550"/>
                <a:gd name="T20" fmla="*/ 677331008 w 599"/>
                <a:gd name="T21" fmla="*/ 41826476 h 550"/>
                <a:gd name="T22" fmla="*/ 644229459 w 599"/>
                <a:gd name="T23" fmla="*/ 2988546 h 550"/>
                <a:gd name="T24" fmla="*/ 593301862 w 599"/>
                <a:gd name="T25" fmla="*/ 14937085 h 550"/>
                <a:gd name="T26" fmla="*/ 575477550 w 599"/>
                <a:gd name="T27" fmla="*/ 47801685 h 550"/>
                <a:gd name="T28" fmla="*/ 542374264 w 599"/>
                <a:gd name="T29" fmla="*/ 137429861 h 550"/>
                <a:gd name="T30" fmla="*/ 575477550 w 599"/>
                <a:gd name="T31" fmla="*/ 170292569 h 550"/>
                <a:gd name="T32" fmla="*/ 550013752 w 599"/>
                <a:gd name="T33" fmla="*/ 230044657 h 550"/>
                <a:gd name="T34" fmla="*/ 476169430 w 599"/>
                <a:gd name="T35" fmla="*/ 247970342 h 550"/>
                <a:gd name="T36" fmla="*/ 455798044 w 599"/>
                <a:gd name="T37" fmla="*/ 170292569 h 550"/>
                <a:gd name="T38" fmla="*/ 359036890 w 599"/>
                <a:gd name="T39" fmla="*/ 137429861 h 550"/>
                <a:gd name="T40" fmla="*/ 249543946 w 599"/>
                <a:gd name="T41" fmla="*/ 241995074 h 550"/>
                <a:gd name="T42" fmla="*/ 236812046 w 599"/>
                <a:gd name="T43" fmla="*/ 346562228 h 550"/>
                <a:gd name="T44" fmla="*/ 282645494 w 599"/>
                <a:gd name="T45" fmla="*/ 385402026 h 550"/>
                <a:gd name="T46" fmla="*/ 216440606 w 599"/>
                <a:gd name="T47" fmla="*/ 457102650 h 550"/>
                <a:gd name="T48" fmla="*/ 114585411 w 599"/>
                <a:gd name="T49" fmla="*/ 588557361 h 550"/>
                <a:gd name="T50" fmla="*/ 33103299 w 599"/>
                <a:gd name="T51" fmla="*/ 684160702 h 550"/>
                <a:gd name="T52" fmla="*/ 5092414 w 599"/>
                <a:gd name="T53" fmla="*/ 803666760 h 550"/>
                <a:gd name="T54" fmla="*/ 71297274 w 599"/>
                <a:gd name="T55" fmla="*/ 908231973 h 550"/>
                <a:gd name="T56" fmla="*/ 150235772 w 599"/>
                <a:gd name="T57" fmla="*/ 1036698257 h 550"/>
                <a:gd name="T58" fmla="*/ 264821183 w 599"/>
                <a:gd name="T59" fmla="*/ 1129314934 h 550"/>
                <a:gd name="T60" fmla="*/ 394685513 w 599"/>
                <a:gd name="T61" fmla="*/ 1233880147 h 550"/>
                <a:gd name="T62" fmla="*/ 499086154 w 599"/>
                <a:gd name="T63" fmla="*/ 1344422451 h 550"/>
                <a:gd name="T64" fmla="*/ 527097028 w 599"/>
                <a:gd name="T65" fmla="*/ 1407161202 h 550"/>
                <a:gd name="T66" fmla="*/ 570385138 w 599"/>
                <a:gd name="T67" fmla="*/ 1484838917 h 550"/>
                <a:gd name="T68" fmla="*/ 649321871 w 599"/>
                <a:gd name="T69" fmla="*/ 1505753089 h 550"/>
                <a:gd name="T70" fmla="*/ 669693258 w 599"/>
                <a:gd name="T71" fmla="*/ 1604344975 h 550"/>
                <a:gd name="T72" fmla="*/ 753722404 w 599"/>
                <a:gd name="T73" fmla="*/ 1610320184 h 550"/>
                <a:gd name="T74" fmla="*/ 842843962 w 599"/>
                <a:gd name="T75" fmla="*/ 1637207682 h 550"/>
                <a:gd name="T76" fmla="*/ 875947247 w 599"/>
                <a:gd name="T77" fmla="*/ 1556543304 h 550"/>
                <a:gd name="T78" fmla="*/ 926875062 w 599"/>
                <a:gd name="T79" fmla="*/ 1493802671 h 550"/>
                <a:gd name="T80" fmla="*/ 1026183182 w 599"/>
                <a:gd name="T81" fmla="*/ 1311557862 h 550"/>
                <a:gd name="T82" fmla="*/ 947246448 w 599"/>
                <a:gd name="T83" fmla="*/ 1329483488 h 550"/>
                <a:gd name="T84" fmla="*/ 819927238 w 599"/>
                <a:gd name="T85" fmla="*/ 1329483488 h 550"/>
                <a:gd name="T86" fmla="*/ 855575861 w 599"/>
                <a:gd name="T87" fmla="*/ 1257780982 h 550"/>
                <a:gd name="T88" fmla="*/ 886132072 w 599"/>
                <a:gd name="T89" fmla="*/ 1201017440 h 550"/>
                <a:gd name="T90" fmla="*/ 959976610 w 599"/>
                <a:gd name="T91" fmla="*/ 1129314934 h 550"/>
                <a:gd name="T92" fmla="*/ 1031275594 w 599"/>
                <a:gd name="T93" fmla="*/ 964995516 h 550"/>
                <a:gd name="T94" fmla="*/ 970163172 w 599"/>
                <a:gd name="T95" fmla="*/ 836529468 h 550"/>
                <a:gd name="T96" fmla="*/ 982895072 w 599"/>
                <a:gd name="T97" fmla="*/ 788727797 h 550"/>
                <a:gd name="T98" fmla="*/ 1054192318 w 599"/>
                <a:gd name="T99" fmla="*/ 860430303 h 550"/>
                <a:gd name="T100" fmla="*/ 1181511311 w 599"/>
                <a:gd name="T101" fmla="*/ 979934479 h 550"/>
                <a:gd name="T102" fmla="*/ 1214612860 w 599"/>
                <a:gd name="T103" fmla="*/ 1042673465 h 550"/>
                <a:gd name="T104" fmla="*/ 1336839441 w 599"/>
                <a:gd name="T105" fmla="*/ 1081513264 h 550"/>
                <a:gd name="T106" fmla="*/ 1403044275 w 599"/>
                <a:gd name="T107" fmla="*/ 1114375971 h 550"/>
                <a:gd name="T108" fmla="*/ 1410683762 w 599"/>
                <a:gd name="T109" fmla="*/ 964995516 h 550"/>
                <a:gd name="T110" fmla="*/ 1525269119 w 599"/>
                <a:gd name="T111" fmla="*/ 743912790 h 550"/>
                <a:gd name="T112" fmla="*/ 1408136687 w 599"/>
                <a:gd name="T113" fmla="*/ 678185493 h 550"/>
                <a:gd name="T114" fmla="*/ 1359756165 w 599"/>
                <a:gd name="T115" fmla="*/ 693124456 h 550"/>
                <a:gd name="T116" fmla="*/ 1275725282 w 599"/>
                <a:gd name="T117" fmla="*/ 489967239 h 55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99"/>
                <a:gd name="T178" fmla="*/ 0 h 550"/>
                <a:gd name="T179" fmla="*/ 599 w 599"/>
                <a:gd name="T180" fmla="*/ 550 h 55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99" h="550">
                  <a:moveTo>
                    <a:pt x="492" y="125"/>
                  </a:moveTo>
                  <a:lnTo>
                    <a:pt x="492" y="125"/>
                  </a:lnTo>
                  <a:lnTo>
                    <a:pt x="490" y="125"/>
                  </a:lnTo>
                  <a:lnTo>
                    <a:pt x="486" y="129"/>
                  </a:lnTo>
                  <a:lnTo>
                    <a:pt x="481" y="134"/>
                  </a:lnTo>
                  <a:lnTo>
                    <a:pt x="477" y="138"/>
                  </a:lnTo>
                  <a:lnTo>
                    <a:pt x="471" y="138"/>
                  </a:lnTo>
                  <a:lnTo>
                    <a:pt x="469" y="133"/>
                  </a:lnTo>
                  <a:lnTo>
                    <a:pt x="469" y="129"/>
                  </a:lnTo>
                  <a:lnTo>
                    <a:pt x="464" y="125"/>
                  </a:lnTo>
                  <a:lnTo>
                    <a:pt x="460" y="120"/>
                  </a:lnTo>
                  <a:lnTo>
                    <a:pt x="469" y="116"/>
                  </a:lnTo>
                  <a:lnTo>
                    <a:pt x="477" y="107"/>
                  </a:lnTo>
                  <a:lnTo>
                    <a:pt x="471" y="96"/>
                  </a:lnTo>
                  <a:lnTo>
                    <a:pt x="462" y="86"/>
                  </a:lnTo>
                  <a:lnTo>
                    <a:pt x="460" y="75"/>
                  </a:lnTo>
                  <a:lnTo>
                    <a:pt x="457" y="70"/>
                  </a:lnTo>
                  <a:lnTo>
                    <a:pt x="434" y="70"/>
                  </a:lnTo>
                  <a:lnTo>
                    <a:pt x="408" y="73"/>
                  </a:lnTo>
                  <a:lnTo>
                    <a:pt x="397" y="68"/>
                  </a:lnTo>
                  <a:lnTo>
                    <a:pt x="388" y="61"/>
                  </a:lnTo>
                  <a:lnTo>
                    <a:pt x="375" y="59"/>
                  </a:lnTo>
                  <a:lnTo>
                    <a:pt x="357" y="61"/>
                  </a:lnTo>
                  <a:lnTo>
                    <a:pt x="344" y="61"/>
                  </a:lnTo>
                  <a:lnTo>
                    <a:pt x="335" y="62"/>
                  </a:lnTo>
                  <a:lnTo>
                    <a:pt x="331" y="68"/>
                  </a:lnTo>
                  <a:lnTo>
                    <a:pt x="327" y="73"/>
                  </a:lnTo>
                  <a:lnTo>
                    <a:pt x="325" y="83"/>
                  </a:lnTo>
                  <a:lnTo>
                    <a:pt x="322" y="90"/>
                  </a:lnTo>
                  <a:lnTo>
                    <a:pt x="318" y="101"/>
                  </a:lnTo>
                  <a:lnTo>
                    <a:pt x="312" y="109"/>
                  </a:lnTo>
                  <a:lnTo>
                    <a:pt x="309" y="112"/>
                  </a:lnTo>
                  <a:lnTo>
                    <a:pt x="303" y="114"/>
                  </a:lnTo>
                  <a:lnTo>
                    <a:pt x="298" y="116"/>
                  </a:lnTo>
                  <a:lnTo>
                    <a:pt x="288" y="114"/>
                  </a:lnTo>
                  <a:lnTo>
                    <a:pt x="285" y="112"/>
                  </a:lnTo>
                  <a:lnTo>
                    <a:pt x="279" y="110"/>
                  </a:lnTo>
                  <a:lnTo>
                    <a:pt x="275" y="101"/>
                  </a:lnTo>
                  <a:lnTo>
                    <a:pt x="272" y="85"/>
                  </a:lnTo>
                  <a:lnTo>
                    <a:pt x="270" y="75"/>
                  </a:lnTo>
                  <a:lnTo>
                    <a:pt x="268" y="66"/>
                  </a:lnTo>
                  <a:lnTo>
                    <a:pt x="261" y="62"/>
                  </a:lnTo>
                  <a:lnTo>
                    <a:pt x="253" y="61"/>
                  </a:lnTo>
                  <a:lnTo>
                    <a:pt x="248" y="59"/>
                  </a:lnTo>
                  <a:lnTo>
                    <a:pt x="248" y="57"/>
                  </a:lnTo>
                  <a:lnTo>
                    <a:pt x="250" y="55"/>
                  </a:lnTo>
                  <a:lnTo>
                    <a:pt x="253" y="53"/>
                  </a:lnTo>
                  <a:lnTo>
                    <a:pt x="257" y="53"/>
                  </a:lnTo>
                  <a:lnTo>
                    <a:pt x="263" y="55"/>
                  </a:lnTo>
                  <a:lnTo>
                    <a:pt x="266" y="53"/>
                  </a:lnTo>
                  <a:lnTo>
                    <a:pt x="268" y="49"/>
                  </a:lnTo>
                  <a:lnTo>
                    <a:pt x="266" y="46"/>
                  </a:lnTo>
                  <a:lnTo>
                    <a:pt x="263" y="38"/>
                  </a:lnTo>
                  <a:lnTo>
                    <a:pt x="264" y="25"/>
                  </a:lnTo>
                  <a:lnTo>
                    <a:pt x="266" y="14"/>
                  </a:lnTo>
                  <a:lnTo>
                    <a:pt x="264" y="7"/>
                  </a:lnTo>
                  <a:lnTo>
                    <a:pt x="261" y="0"/>
                  </a:lnTo>
                  <a:lnTo>
                    <a:pt x="257" y="0"/>
                  </a:lnTo>
                  <a:lnTo>
                    <a:pt x="255" y="1"/>
                  </a:lnTo>
                  <a:lnTo>
                    <a:pt x="253" y="1"/>
                  </a:lnTo>
                  <a:lnTo>
                    <a:pt x="251" y="3"/>
                  </a:lnTo>
                  <a:lnTo>
                    <a:pt x="250" y="9"/>
                  </a:lnTo>
                  <a:lnTo>
                    <a:pt x="246" y="11"/>
                  </a:lnTo>
                  <a:lnTo>
                    <a:pt x="239" y="9"/>
                  </a:lnTo>
                  <a:lnTo>
                    <a:pt x="233" y="5"/>
                  </a:lnTo>
                  <a:lnTo>
                    <a:pt x="231" y="3"/>
                  </a:lnTo>
                  <a:lnTo>
                    <a:pt x="229" y="3"/>
                  </a:lnTo>
                  <a:lnTo>
                    <a:pt x="227" y="5"/>
                  </a:lnTo>
                  <a:lnTo>
                    <a:pt x="227" y="7"/>
                  </a:lnTo>
                  <a:lnTo>
                    <a:pt x="226" y="16"/>
                  </a:lnTo>
                  <a:lnTo>
                    <a:pt x="222" y="29"/>
                  </a:lnTo>
                  <a:lnTo>
                    <a:pt x="218" y="35"/>
                  </a:lnTo>
                  <a:lnTo>
                    <a:pt x="215" y="38"/>
                  </a:lnTo>
                  <a:lnTo>
                    <a:pt x="213" y="42"/>
                  </a:lnTo>
                  <a:lnTo>
                    <a:pt x="213" y="46"/>
                  </a:lnTo>
                  <a:lnTo>
                    <a:pt x="215" y="49"/>
                  </a:lnTo>
                  <a:lnTo>
                    <a:pt x="216" y="51"/>
                  </a:lnTo>
                  <a:lnTo>
                    <a:pt x="218" y="53"/>
                  </a:lnTo>
                  <a:lnTo>
                    <a:pt x="224" y="55"/>
                  </a:lnTo>
                  <a:lnTo>
                    <a:pt x="226" y="57"/>
                  </a:lnTo>
                  <a:lnTo>
                    <a:pt x="227" y="59"/>
                  </a:lnTo>
                  <a:lnTo>
                    <a:pt x="226" y="62"/>
                  </a:lnTo>
                  <a:lnTo>
                    <a:pt x="226" y="64"/>
                  </a:lnTo>
                  <a:lnTo>
                    <a:pt x="222" y="72"/>
                  </a:lnTo>
                  <a:lnTo>
                    <a:pt x="216" y="77"/>
                  </a:lnTo>
                  <a:lnTo>
                    <a:pt x="213" y="81"/>
                  </a:lnTo>
                  <a:lnTo>
                    <a:pt x="209" y="85"/>
                  </a:lnTo>
                  <a:lnTo>
                    <a:pt x="203" y="88"/>
                  </a:lnTo>
                  <a:lnTo>
                    <a:pt x="196" y="88"/>
                  </a:lnTo>
                  <a:lnTo>
                    <a:pt x="187" y="83"/>
                  </a:lnTo>
                  <a:lnTo>
                    <a:pt x="181" y="77"/>
                  </a:lnTo>
                  <a:lnTo>
                    <a:pt x="179" y="73"/>
                  </a:lnTo>
                  <a:lnTo>
                    <a:pt x="178" y="68"/>
                  </a:lnTo>
                  <a:lnTo>
                    <a:pt x="178" y="64"/>
                  </a:lnTo>
                  <a:lnTo>
                    <a:pt x="179" y="57"/>
                  </a:lnTo>
                  <a:lnTo>
                    <a:pt x="176" y="53"/>
                  </a:lnTo>
                  <a:lnTo>
                    <a:pt x="168" y="49"/>
                  </a:lnTo>
                  <a:lnTo>
                    <a:pt x="159" y="53"/>
                  </a:lnTo>
                  <a:lnTo>
                    <a:pt x="152" y="55"/>
                  </a:lnTo>
                  <a:lnTo>
                    <a:pt x="141" y="46"/>
                  </a:lnTo>
                  <a:lnTo>
                    <a:pt x="131" y="38"/>
                  </a:lnTo>
                  <a:lnTo>
                    <a:pt x="124" y="46"/>
                  </a:lnTo>
                  <a:lnTo>
                    <a:pt x="120" y="55"/>
                  </a:lnTo>
                  <a:lnTo>
                    <a:pt x="111" y="66"/>
                  </a:lnTo>
                  <a:lnTo>
                    <a:pt x="98" y="81"/>
                  </a:lnTo>
                  <a:lnTo>
                    <a:pt x="93" y="90"/>
                  </a:lnTo>
                  <a:lnTo>
                    <a:pt x="89" y="98"/>
                  </a:lnTo>
                  <a:lnTo>
                    <a:pt x="87" y="105"/>
                  </a:lnTo>
                  <a:lnTo>
                    <a:pt x="89" y="112"/>
                  </a:lnTo>
                  <a:lnTo>
                    <a:pt x="93" y="116"/>
                  </a:lnTo>
                  <a:lnTo>
                    <a:pt x="98" y="118"/>
                  </a:lnTo>
                  <a:lnTo>
                    <a:pt x="102" y="118"/>
                  </a:lnTo>
                  <a:lnTo>
                    <a:pt x="106" y="122"/>
                  </a:lnTo>
                  <a:lnTo>
                    <a:pt x="107" y="123"/>
                  </a:lnTo>
                  <a:lnTo>
                    <a:pt x="111" y="129"/>
                  </a:lnTo>
                  <a:lnTo>
                    <a:pt x="109" y="134"/>
                  </a:lnTo>
                  <a:lnTo>
                    <a:pt x="106" y="138"/>
                  </a:lnTo>
                  <a:lnTo>
                    <a:pt x="102" y="142"/>
                  </a:lnTo>
                  <a:lnTo>
                    <a:pt x="96" y="146"/>
                  </a:lnTo>
                  <a:lnTo>
                    <a:pt x="85" y="153"/>
                  </a:lnTo>
                  <a:lnTo>
                    <a:pt x="72" y="160"/>
                  </a:lnTo>
                  <a:lnTo>
                    <a:pt x="67" y="171"/>
                  </a:lnTo>
                  <a:lnTo>
                    <a:pt x="59" y="184"/>
                  </a:lnTo>
                  <a:lnTo>
                    <a:pt x="52" y="192"/>
                  </a:lnTo>
                  <a:lnTo>
                    <a:pt x="45" y="197"/>
                  </a:lnTo>
                  <a:lnTo>
                    <a:pt x="35" y="199"/>
                  </a:lnTo>
                  <a:lnTo>
                    <a:pt x="22" y="199"/>
                  </a:lnTo>
                  <a:lnTo>
                    <a:pt x="21" y="210"/>
                  </a:lnTo>
                  <a:lnTo>
                    <a:pt x="17" y="221"/>
                  </a:lnTo>
                  <a:lnTo>
                    <a:pt x="13" y="229"/>
                  </a:lnTo>
                  <a:lnTo>
                    <a:pt x="9" y="234"/>
                  </a:lnTo>
                  <a:lnTo>
                    <a:pt x="4" y="243"/>
                  </a:lnTo>
                  <a:lnTo>
                    <a:pt x="0" y="253"/>
                  </a:lnTo>
                  <a:lnTo>
                    <a:pt x="0" y="262"/>
                  </a:lnTo>
                  <a:lnTo>
                    <a:pt x="2" y="269"/>
                  </a:lnTo>
                  <a:lnTo>
                    <a:pt x="4" y="275"/>
                  </a:lnTo>
                  <a:lnTo>
                    <a:pt x="8" y="279"/>
                  </a:lnTo>
                  <a:lnTo>
                    <a:pt x="17" y="284"/>
                  </a:lnTo>
                  <a:lnTo>
                    <a:pt x="24" y="297"/>
                  </a:lnTo>
                  <a:lnTo>
                    <a:pt x="28" y="304"/>
                  </a:lnTo>
                  <a:lnTo>
                    <a:pt x="32" y="316"/>
                  </a:lnTo>
                  <a:lnTo>
                    <a:pt x="39" y="321"/>
                  </a:lnTo>
                  <a:lnTo>
                    <a:pt x="48" y="328"/>
                  </a:lnTo>
                  <a:lnTo>
                    <a:pt x="54" y="338"/>
                  </a:lnTo>
                  <a:lnTo>
                    <a:pt x="59" y="347"/>
                  </a:lnTo>
                  <a:lnTo>
                    <a:pt x="74" y="347"/>
                  </a:lnTo>
                  <a:lnTo>
                    <a:pt x="89" y="351"/>
                  </a:lnTo>
                  <a:lnTo>
                    <a:pt x="93" y="364"/>
                  </a:lnTo>
                  <a:lnTo>
                    <a:pt x="96" y="377"/>
                  </a:lnTo>
                  <a:lnTo>
                    <a:pt x="104" y="378"/>
                  </a:lnTo>
                  <a:lnTo>
                    <a:pt x="111" y="382"/>
                  </a:lnTo>
                  <a:lnTo>
                    <a:pt x="115" y="391"/>
                  </a:lnTo>
                  <a:lnTo>
                    <a:pt x="124" y="404"/>
                  </a:lnTo>
                  <a:lnTo>
                    <a:pt x="142" y="410"/>
                  </a:lnTo>
                  <a:lnTo>
                    <a:pt x="155" y="413"/>
                  </a:lnTo>
                  <a:lnTo>
                    <a:pt x="157" y="425"/>
                  </a:lnTo>
                  <a:lnTo>
                    <a:pt x="161" y="439"/>
                  </a:lnTo>
                  <a:lnTo>
                    <a:pt x="172" y="447"/>
                  </a:lnTo>
                  <a:lnTo>
                    <a:pt x="185" y="454"/>
                  </a:lnTo>
                  <a:lnTo>
                    <a:pt x="196" y="450"/>
                  </a:lnTo>
                  <a:lnTo>
                    <a:pt x="207" y="450"/>
                  </a:lnTo>
                  <a:lnTo>
                    <a:pt x="213" y="454"/>
                  </a:lnTo>
                  <a:lnTo>
                    <a:pt x="216" y="462"/>
                  </a:lnTo>
                  <a:lnTo>
                    <a:pt x="213" y="467"/>
                  </a:lnTo>
                  <a:lnTo>
                    <a:pt x="207" y="471"/>
                  </a:lnTo>
                  <a:lnTo>
                    <a:pt x="205" y="474"/>
                  </a:lnTo>
                  <a:lnTo>
                    <a:pt x="205" y="478"/>
                  </a:lnTo>
                  <a:lnTo>
                    <a:pt x="207" y="482"/>
                  </a:lnTo>
                  <a:lnTo>
                    <a:pt x="213" y="487"/>
                  </a:lnTo>
                  <a:lnTo>
                    <a:pt x="224" y="497"/>
                  </a:lnTo>
                  <a:lnTo>
                    <a:pt x="237" y="506"/>
                  </a:lnTo>
                  <a:lnTo>
                    <a:pt x="240" y="504"/>
                  </a:lnTo>
                  <a:lnTo>
                    <a:pt x="244" y="502"/>
                  </a:lnTo>
                  <a:lnTo>
                    <a:pt x="250" y="502"/>
                  </a:lnTo>
                  <a:lnTo>
                    <a:pt x="255" y="504"/>
                  </a:lnTo>
                  <a:lnTo>
                    <a:pt x="259" y="508"/>
                  </a:lnTo>
                  <a:lnTo>
                    <a:pt x="263" y="511"/>
                  </a:lnTo>
                  <a:lnTo>
                    <a:pt x="264" y="519"/>
                  </a:lnTo>
                  <a:lnTo>
                    <a:pt x="263" y="528"/>
                  </a:lnTo>
                  <a:lnTo>
                    <a:pt x="263" y="537"/>
                  </a:lnTo>
                  <a:lnTo>
                    <a:pt x="264" y="541"/>
                  </a:lnTo>
                  <a:lnTo>
                    <a:pt x="268" y="543"/>
                  </a:lnTo>
                  <a:lnTo>
                    <a:pt x="274" y="543"/>
                  </a:lnTo>
                  <a:lnTo>
                    <a:pt x="285" y="539"/>
                  </a:lnTo>
                  <a:lnTo>
                    <a:pt x="296" y="539"/>
                  </a:lnTo>
                  <a:lnTo>
                    <a:pt x="299" y="541"/>
                  </a:lnTo>
                  <a:lnTo>
                    <a:pt x="305" y="547"/>
                  </a:lnTo>
                  <a:lnTo>
                    <a:pt x="311" y="550"/>
                  </a:lnTo>
                  <a:lnTo>
                    <a:pt x="322" y="550"/>
                  </a:lnTo>
                  <a:lnTo>
                    <a:pt x="331" y="548"/>
                  </a:lnTo>
                  <a:lnTo>
                    <a:pt x="338" y="543"/>
                  </a:lnTo>
                  <a:lnTo>
                    <a:pt x="344" y="535"/>
                  </a:lnTo>
                  <a:lnTo>
                    <a:pt x="348" y="528"/>
                  </a:lnTo>
                  <a:lnTo>
                    <a:pt x="348" y="524"/>
                  </a:lnTo>
                  <a:lnTo>
                    <a:pt x="344" y="521"/>
                  </a:lnTo>
                  <a:lnTo>
                    <a:pt x="342" y="517"/>
                  </a:lnTo>
                  <a:lnTo>
                    <a:pt x="342" y="515"/>
                  </a:lnTo>
                  <a:lnTo>
                    <a:pt x="346" y="511"/>
                  </a:lnTo>
                  <a:lnTo>
                    <a:pt x="349" y="506"/>
                  </a:lnTo>
                  <a:lnTo>
                    <a:pt x="364" y="500"/>
                  </a:lnTo>
                  <a:lnTo>
                    <a:pt x="381" y="491"/>
                  </a:lnTo>
                  <a:lnTo>
                    <a:pt x="397" y="482"/>
                  </a:lnTo>
                  <a:lnTo>
                    <a:pt x="414" y="476"/>
                  </a:lnTo>
                  <a:lnTo>
                    <a:pt x="408" y="458"/>
                  </a:lnTo>
                  <a:lnTo>
                    <a:pt x="403" y="439"/>
                  </a:lnTo>
                  <a:lnTo>
                    <a:pt x="394" y="443"/>
                  </a:lnTo>
                  <a:lnTo>
                    <a:pt x="386" y="447"/>
                  </a:lnTo>
                  <a:lnTo>
                    <a:pt x="383" y="445"/>
                  </a:lnTo>
                  <a:lnTo>
                    <a:pt x="383" y="441"/>
                  </a:lnTo>
                  <a:lnTo>
                    <a:pt x="372" y="445"/>
                  </a:lnTo>
                  <a:lnTo>
                    <a:pt x="353" y="454"/>
                  </a:lnTo>
                  <a:lnTo>
                    <a:pt x="346" y="450"/>
                  </a:lnTo>
                  <a:lnTo>
                    <a:pt x="340" y="443"/>
                  </a:lnTo>
                  <a:lnTo>
                    <a:pt x="329" y="447"/>
                  </a:lnTo>
                  <a:lnTo>
                    <a:pt x="322" y="445"/>
                  </a:lnTo>
                  <a:lnTo>
                    <a:pt x="325" y="441"/>
                  </a:lnTo>
                  <a:lnTo>
                    <a:pt x="327" y="436"/>
                  </a:lnTo>
                  <a:lnTo>
                    <a:pt x="329" y="428"/>
                  </a:lnTo>
                  <a:lnTo>
                    <a:pt x="329" y="421"/>
                  </a:lnTo>
                  <a:lnTo>
                    <a:pt x="336" y="421"/>
                  </a:lnTo>
                  <a:lnTo>
                    <a:pt x="340" y="419"/>
                  </a:lnTo>
                  <a:lnTo>
                    <a:pt x="344" y="417"/>
                  </a:lnTo>
                  <a:lnTo>
                    <a:pt x="346" y="413"/>
                  </a:lnTo>
                  <a:lnTo>
                    <a:pt x="346" y="408"/>
                  </a:lnTo>
                  <a:lnTo>
                    <a:pt x="348" y="402"/>
                  </a:lnTo>
                  <a:lnTo>
                    <a:pt x="349" y="399"/>
                  </a:lnTo>
                  <a:lnTo>
                    <a:pt x="353" y="397"/>
                  </a:lnTo>
                  <a:lnTo>
                    <a:pt x="364" y="397"/>
                  </a:lnTo>
                  <a:lnTo>
                    <a:pt x="379" y="395"/>
                  </a:lnTo>
                  <a:lnTo>
                    <a:pt x="377" y="378"/>
                  </a:lnTo>
                  <a:lnTo>
                    <a:pt x="373" y="358"/>
                  </a:lnTo>
                  <a:lnTo>
                    <a:pt x="388" y="347"/>
                  </a:lnTo>
                  <a:lnTo>
                    <a:pt x="405" y="334"/>
                  </a:lnTo>
                  <a:lnTo>
                    <a:pt x="405" y="328"/>
                  </a:lnTo>
                  <a:lnTo>
                    <a:pt x="405" y="323"/>
                  </a:lnTo>
                  <a:lnTo>
                    <a:pt x="403" y="316"/>
                  </a:lnTo>
                  <a:lnTo>
                    <a:pt x="399" y="310"/>
                  </a:lnTo>
                  <a:lnTo>
                    <a:pt x="392" y="299"/>
                  </a:lnTo>
                  <a:lnTo>
                    <a:pt x="383" y="286"/>
                  </a:lnTo>
                  <a:lnTo>
                    <a:pt x="381" y="280"/>
                  </a:lnTo>
                  <a:lnTo>
                    <a:pt x="381" y="273"/>
                  </a:lnTo>
                  <a:lnTo>
                    <a:pt x="381" y="269"/>
                  </a:lnTo>
                  <a:lnTo>
                    <a:pt x="383" y="266"/>
                  </a:lnTo>
                  <a:lnTo>
                    <a:pt x="384" y="264"/>
                  </a:lnTo>
                  <a:lnTo>
                    <a:pt x="386" y="264"/>
                  </a:lnTo>
                  <a:lnTo>
                    <a:pt x="394" y="268"/>
                  </a:lnTo>
                  <a:lnTo>
                    <a:pt x="401" y="271"/>
                  </a:lnTo>
                  <a:lnTo>
                    <a:pt x="405" y="275"/>
                  </a:lnTo>
                  <a:lnTo>
                    <a:pt x="408" y="279"/>
                  </a:lnTo>
                  <a:lnTo>
                    <a:pt x="414" y="288"/>
                  </a:lnTo>
                  <a:lnTo>
                    <a:pt x="421" y="299"/>
                  </a:lnTo>
                  <a:lnTo>
                    <a:pt x="436" y="310"/>
                  </a:lnTo>
                  <a:lnTo>
                    <a:pt x="455" y="319"/>
                  </a:lnTo>
                  <a:lnTo>
                    <a:pt x="460" y="325"/>
                  </a:lnTo>
                  <a:lnTo>
                    <a:pt x="464" y="328"/>
                  </a:lnTo>
                  <a:lnTo>
                    <a:pt x="464" y="334"/>
                  </a:lnTo>
                  <a:lnTo>
                    <a:pt x="466" y="338"/>
                  </a:lnTo>
                  <a:lnTo>
                    <a:pt x="464" y="345"/>
                  </a:lnTo>
                  <a:lnTo>
                    <a:pt x="466" y="349"/>
                  </a:lnTo>
                  <a:lnTo>
                    <a:pt x="477" y="349"/>
                  </a:lnTo>
                  <a:lnTo>
                    <a:pt x="492" y="351"/>
                  </a:lnTo>
                  <a:lnTo>
                    <a:pt x="503" y="356"/>
                  </a:lnTo>
                  <a:lnTo>
                    <a:pt x="516" y="362"/>
                  </a:lnTo>
                  <a:lnTo>
                    <a:pt x="519" y="362"/>
                  </a:lnTo>
                  <a:lnTo>
                    <a:pt x="525" y="362"/>
                  </a:lnTo>
                  <a:lnTo>
                    <a:pt x="529" y="369"/>
                  </a:lnTo>
                  <a:lnTo>
                    <a:pt x="530" y="377"/>
                  </a:lnTo>
                  <a:lnTo>
                    <a:pt x="538" y="377"/>
                  </a:lnTo>
                  <a:lnTo>
                    <a:pt x="545" y="375"/>
                  </a:lnTo>
                  <a:lnTo>
                    <a:pt x="551" y="373"/>
                  </a:lnTo>
                  <a:lnTo>
                    <a:pt x="556" y="369"/>
                  </a:lnTo>
                  <a:lnTo>
                    <a:pt x="551" y="360"/>
                  </a:lnTo>
                  <a:lnTo>
                    <a:pt x="545" y="351"/>
                  </a:lnTo>
                  <a:lnTo>
                    <a:pt x="549" y="334"/>
                  </a:lnTo>
                  <a:lnTo>
                    <a:pt x="554" y="323"/>
                  </a:lnTo>
                  <a:lnTo>
                    <a:pt x="547" y="312"/>
                  </a:lnTo>
                  <a:lnTo>
                    <a:pt x="545" y="301"/>
                  </a:lnTo>
                  <a:lnTo>
                    <a:pt x="571" y="275"/>
                  </a:lnTo>
                  <a:lnTo>
                    <a:pt x="599" y="249"/>
                  </a:lnTo>
                  <a:lnTo>
                    <a:pt x="582" y="236"/>
                  </a:lnTo>
                  <a:lnTo>
                    <a:pt x="567" y="227"/>
                  </a:lnTo>
                  <a:lnTo>
                    <a:pt x="558" y="227"/>
                  </a:lnTo>
                  <a:lnTo>
                    <a:pt x="553" y="227"/>
                  </a:lnTo>
                  <a:lnTo>
                    <a:pt x="554" y="231"/>
                  </a:lnTo>
                  <a:lnTo>
                    <a:pt x="556" y="236"/>
                  </a:lnTo>
                  <a:lnTo>
                    <a:pt x="547" y="236"/>
                  </a:lnTo>
                  <a:lnTo>
                    <a:pt x="540" y="234"/>
                  </a:lnTo>
                  <a:lnTo>
                    <a:pt x="534" y="232"/>
                  </a:lnTo>
                  <a:lnTo>
                    <a:pt x="530" y="229"/>
                  </a:lnTo>
                  <a:lnTo>
                    <a:pt x="523" y="210"/>
                  </a:lnTo>
                  <a:lnTo>
                    <a:pt x="514" y="183"/>
                  </a:lnTo>
                  <a:lnTo>
                    <a:pt x="506" y="173"/>
                  </a:lnTo>
                  <a:lnTo>
                    <a:pt x="501" y="164"/>
                  </a:lnTo>
                  <a:lnTo>
                    <a:pt x="497" y="157"/>
                  </a:lnTo>
                  <a:lnTo>
                    <a:pt x="493" y="149"/>
                  </a:lnTo>
                  <a:lnTo>
                    <a:pt x="492" y="136"/>
                  </a:lnTo>
                  <a:lnTo>
                    <a:pt x="492" y="125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8" name="Freeform 62"/>
            <p:cNvSpPr>
              <a:spLocks/>
            </p:cNvSpPr>
            <p:nvPr/>
          </p:nvSpPr>
          <p:spPr bwMode="auto">
            <a:xfrm>
              <a:off x="2380749" y="1883544"/>
              <a:ext cx="212662" cy="246536"/>
            </a:xfrm>
            <a:custGeom>
              <a:avLst/>
              <a:gdLst>
                <a:gd name="T0" fmla="*/ 71766462 w 122"/>
                <a:gd name="T1" fmla="*/ 149380104 h 131"/>
                <a:gd name="T2" fmla="*/ 94835054 w 122"/>
                <a:gd name="T3" fmla="*/ 131454498 h 131"/>
                <a:gd name="T4" fmla="*/ 115339527 w 122"/>
                <a:gd name="T5" fmla="*/ 116515523 h 131"/>
                <a:gd name="T6" fmla="*/ 123028477 w 122"/>
                <a:gd name="T7" fmla="*/ 71702451 h 131"/>
                <a:gd name="T8" fmla="*/ 138406376 w 122"/>
                <a:gd name="T9" fmla="*/ 32862684 h 131"/>
                <a:gd name="T10" fmla="*/ 166601515 w 122"/>
                <a:gd name="T11" fmla="*/ 20912273 h 131"/>
                <a:gd name="T12" fmla="*/ 199921459 w 122"/>
                <a:gd name="T13" fmla="*/ 14937067 h 131"/>
                <a:gd name="T14" fmla="*/ 212736956 w 122"/>
                <a:gd name="T15" fmla="*/ 5975204 h 131"/>
                <a:gd name="T16" fmla="*/ 228114855 w 122"/>
                <a:gd name="T17" fmla="*/ 0 h 131"/>
                <a:gd name="T18" fmla="*/ 240930406 w 122"/>
                <a:gd name="T19" fmla="*/ 11950407 h 131"/>
                <a:gd name="T20" fmla="*/ 256308306 w 122"/>
                <a:gd name="T21" fmla="*/ 26887474 h 131"/>
                <a:gd name="T22" fmla="*/ 274250350 w 122"/>
                <a:gd name="T23" fmla="*/ 26887474 h 131"/>
                <a:gd name="T24" fmla="*/ 289628249 w 122"/>
                <a:gd name="T25" fmla="*/ 32862684 h 131"/>
                <a:gd name="T26" fmla="*/ 289628249 w 122"/>
                <a:gd name="T27" fmla="*/ 50788289 h 131"/>
                <a:gd name="T28" fmla="*/ 289628249 w 122"/>
                <a:gd name="T29" fmla="*/ 71702451 h 131"/>
                <a:gd name="T30" fmla="*/ 307570294 w 122"/>
                <a:gd name="T31" fmla="*/ 92614716 h 131"/>
                <a:gd name="T32" fmla="*/ 312696841 w 122"/>
                <a:gd name="T33" fmla="*/ 122490725 h 131"/>
                <a:gd name="T34" fmla="*/ 299881344 w 122"/>
                <a:gd name="T35" fmla="*/ 155355306 h 131"/>
                <a:gd name="T36" fmla="*/ 274250350 w 122"/>
                <a:gd name="T37" fmla="*/ 182242773 h 131"/>
                <a:gd name="T38" fmla="*/ 261434853 w 122"/>
                <a:gd name="T39" fmla="*/ 233032929 h 131"/>
                <a:gd name="T40" fmla="*/ 251183501 w 122"/>
                <a:gd name="T41" fmla="*/ 286809804 h 131"/>
                <a:gd name="T42" fmla="*/ 233241457 w 122"/>
                <a:gd name="T43" fmla="*/ 331622876 h 131"/>
                <a:gd name="T44" fmla="*/ 210172811 w 122"/>
                <a:gd name="T45" fmla="*/ 376435949 h 131"/>
                <a:gd name="T46" fmla="*/ 184541817 w 122"/>
                <a:gd name="T47" fmla="*/ 376435949 h 131"/>
                <a:gd name="T48" fmla="*/ 166601515 w 122"/>
                <a:gd name="T49" fmla="*/ 370460747 h 131"/>
                <a:gd name="T50" fmla="*/ 148659471 w 122"/>
                <a:gd name="T51" fmla="*/ 376435949 h 131"/>
                <a:gd name="T52" fmla="*/ 128155024 w 122"/>
                <a:gd name="T53" fmla="*/ 385399693 h 131"/>
                <a:gd name="T54" fmla="*/ 110212953 w 122"/>
                <a:gd name="T55" fmla="*/ 391374894 h 131"/>
                <a:gd name="T56" fmla="*/ 89708506 w 122"/>
                <a:gd name="T57" fmla="*/ 391374894 h 131"/>
                <a:gd name="T58" fmla="*/ 82019557 w 122"/>
                <a:gd name="T59" fmla="*/ 358512225 h 131"/>
                <a:gd name="T60" fmla="*/ 66639914 w 122"/>
                <a:gd name="T61" fmla="*/ 319672473 h 131"/>
                <a:gd name="T62" fmla="*/ 28193403 w 122"/>
                <a:gd name="T63" fmla="*/ 307722069 h 131"/>
                <a:gd name="T64" fmla="*/ 0 w 122"/>
                <a:gd name="T65" fmla="*/ 292785006 h 131"/>
                <a:gd name="T66" fmla="*/ 0 w 122"/>
                <a:gd name="T67" fmla="*/ 274859400 h 131"/>
                <a:gd name="T68" fmla="*/ 0 w 122"/>
                <a:gd name="T69" fmla="*/ 259920455 h 131"/>
                <a:gd name="T70" fmla="*/ 10253098 w 122"/>
                <a:gd name="T71" fmla="*/ 247970051 h 131"/>
                <a:gd name="T72" fmla="*/ 20504453 w 122"/>
                <a:gd name="T73" fmla="*/ 236019589 h 131"/>
                <a:gd name="T74" fmla="*/ 38446505 w 122"/>
                <a:gd name="T75" fmla="*/ 221082525 h 131"/>
                <a:gd name="T76" fmla="*/ 56388549 w 122"/>
                <a:gd name="T77" fmla="*/ 209132122 h 131"/>
                <a:gd name="T78" fmla="*/ 61513367 w 122"/>
                <a:gd name="T79" fmla="*/ 176267571 h 131"/>
                <a:gd name="T80" fmla="*/ 71766462 w 122"/>
                <a:gd name="T81" fmla="*/ 149380104 h 1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2"/>
                <a:gd name="T124" fmla="*/ 0 h 131"/>
                <a:gd name="T125" fmla="*/ 122 w 122"/>
                <a:gd name="T126" fmla="*/ 131 h 13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2" h="131">
                  <a:moveTo>
                    <a:pt x="28" y="50"/>
                  </a:moveTo>
                  <a:lnTo>
                    <a:pt x="37" y="44"/>
                  </a:lnTo>
                  <a:lnTo>
                    <a:pt x="45" y="39"/>
                  </a:lnTo>
                  <a:lnTo>
                    <a:pt x="48" y="24"/>
                  </a:lnTo>
                  <a:lnTo>
                    <a:pt x="54" y="11"/>
                  </a:lnTo>
                  <a:lnTo>
                    <a:pt x="65" y="7"/>
                  </a:lnTo>
                  <a:lnTo>
                    <a:pt x="78" y="5"/>
                  </a:lnTo>
                  <a:lnTo>
                    <a:pt x="83" y="2"/>
                  </a:lnTo>
                  <a:lnTo>
                    <a:pt x="89" y="0"/>
                  </a:lnTo>
                  <a:lnTo>
                    <a:pt x="94" y="4"/>
                  </a:lnTo>
                  <a:lnTo>
                    <a:pt x="100" y="9"/>
                  </a:lnTo>
                  <a:lnTo>
                    <a:pt x="107" y="9"/>
                  </a:lnTo>
                  <a:lnTo>
                    <a:pt x="113" y="11"/>
                  </a:lnTo>
                  <a:lnTo>
                    <a:pt x="113" y="17"/>
                  </a:lnTo>
                  <a:lnTo>
                    <a:pt x="113" y="24"/>
                  </a:lnTo>
                  <a:lnTo>
                    <a:pt x="120" y="31"/>
                  </a:lnTo>
                  <a:lnTo>
                    <a:pt x="122" y="41"/>
                  </a:lnTo>
                  <a:lnTo>
                    <a:pt x="117" y="52"/>
                  </a:lnTo>
                  <a:lnTo>
                    <a:pt x="107" y="61"/>
                  </a:lnTo>
                  <a:lnTo>
                    <a:pt x="102" y="78"/>
                  </a:lnTo>
                  <a:lnTo>
                    <a:pt x="98" y="96"/>
                  </a:lnTo>
                  <a:lnTo>
                    <a:pt x="91" y="111"/>
                  </a:lnTo>
                  <a:lnTo>
                    <a:pt x="82" y="126"/>
                  </a:lnTo>
                  <a:lnTo>
                    <a:pt x="72" y="126"/>
                  </a:lnTo>
                  <a:lnTo>
                    <a:pt x="65" y="124"/>
                  </a:lnTo>
                  <a:lnTo>
                    <a:pt x="58" y="126"/>
                  </a:lnTo>
                  <a:lnTo>
                    <a:pt x="50" y="129"/>
                  </a:lnTo>
                  <a:lnTo>
                    <a:pt x="43" y="131"/>
                  </a:lnTo>
                  <a:lnTo>
                    <a:pt x="35" y="131"/>
                  </a:lnTo>
                  <a:lnTo>
                    <a:pt x="32" y="120"/>
                  </a:lnTo>
                  <a:lnTo>
                    <a:pt x="26" y="107"/>
                  </a:lnTo>
                  <a:lnTo>
                    <a:pt x="11" y="103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0" y="87"/>
                  </a:lnTo>
                  <a:lnTo>
                    <a:pt x="4" y="83"/>
                  </a:lnTo>
                  <a:lnTo>
                    <a:pt x="8" y="79"/>
                  </a:lnTo>
                  <a:lnTo>
                    <a:pt x="15" y="74"/>
                  </a:lnTo>
                  <a:lnTo>
                    <a:pt x="22" y="70"/>
                  </a:lnTo>
                  <a:lnTo>
                    <a:pt x="24" y="59"/>
                  </a:lnTo>
                  <a:lnTo>
                    <a:pt x="28" y="5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79" name="Freeform 63"/>
            <p:cNvSpPr>
              <a:spLocks/>
            </p:cNvSpPr>
            <p:nvPr/>
          </p:nvSpPr>
          <p:spPr bwMode="auto">
            <a:xfrm>
              <a:off x="2666807" y="2039746"/>
              <a:ext cx="191960" cy="250301"/>
            </a:xfrm>
            <a:custGeom>
              <a:avLst/>
              <a:gdLst>
                <a:gd name="T0" fmla="*/ 97616895 w 110"/>
                <a:gd name="T1" fmla="*/ 143405528 h 133"/>
                <a:gd name="T2" fmla="*/ 102754442 w 110"/>
                <a:gd name="T3" fmla="*/ 92617003 h 133"/>
                <a:gd name="T4" fmla="*/ 118167108 w 110"/>
                <a:gd name="T5" fmla="*/ 65727536 h 133"/>
                <a:gd name="T6" fmla="*/ 123304654 w 110"/>
                <a:gd name="T7" fmla="*/ 83653220 h 133"/>
                <a:gd name="T8" fmla="*/ 136148519 w 110"/>
                <a:gd name="T9" fmla="*/ 98592231 h 133"/>
                <a:gd name="T10" fmla="*/ 174681861 w 110"/>
                <a:gd name="T11" fmla="*/ 71702764 h 133"/>
                <a:gd name="T12" fmla="*/ 208077656 w 110"/>
                <a:gd name="T13" fmla="*/ 38839937 h 133"/>
                <a:gd name="T14" fmla="*/ 179819407 w 110"/>
                <a:gd name="T15" fmla="*/ 104567459 h 133"/>
                <a:gd name="T16" fmla="*/ 156700449 w 110"/>
                <a:gd name="T17" fmla="*/ 161331212 h 133"/>
                <a:gd name="T18" fmla="*/ 169544315 w 110"/>
                <a:gd name="T19" fmla="*/ 149380756 h 133"/>
                <a:gd name="T20" fmla="*/ 190094500 w 110"/>
                <a:gd name="T21" fmla="*/ 143405528 h 133"/>
                <a:gd name="T22" fmla="*/ 192663273 w 110"/>
                <a:gd name="T23" fmla="*/ 161331212 h 133"/>
                <a:gd name="T24" fmla="*/ 202940110 w 110"/>
                <a:gd name="T25" fmla="*/ 176270223 h 133"/>
                <a:gd name="T26" fmla="*/ 226059068 w 110"/>
                <a:gd name="T27" fmla="*/ 155355984 h 133"/>
                <a:gd name="T28" fmla="*/ 241471761 w 110"/>
                <a:gd name="T29" fmla="*/ 131455073 h 133"/>
                <a:gd name="T30" fmla="*/ 246609308 w 110"/>
                <a:gd name="T31" fmla="*/ 110542686 h 133"/>
                <a:gd name="T32" fmla="*/ 246609308 w 110"/>
                <a:gd name="T33" fmla="*/ 77677992 h 133"/>
                <a:gd name="T34" fmla="*/ 254317372 w 110"/>
                <a:gd name="T35" fmla="*/ 32864709 h 133"/>
                <a:gd name="T36" fmla="*/ 264592464 w 110"/>
                <a:gd name="T37" fmla="*/ 0 h 133"/>
                <a:gd name="T38" fmla="*/ 274867557 w 110"/>
                <a:gd name="T39" fmla="*/ 5975230 h 133"/>
                <a:gd name="T40" fmla="*/ 280005103 w 110"/>
                <a:gd name="T41" fmla="*/ 11950459 h 133"/>
                <a:gd name="T42" fmla="*/ 282573876 w 110"/>
                <a:gd name="T43" fmla="*/ 20914246 h 133"/>
                <a:gd name="T44" fmla="*/ 282573876 w 110"/>
                <a:gd name="T45" fmla="*/ 32864709 h 133"/>
                <a:gd name="T46" fmla="*/ 282573876 w 110"/>
                <a:gd name="T47" fmla="*/ 56765621 h 133"/>
                <a:gd name="T48" fmla="*/ 280005103 w 110"/>
                <a:gd name="T49" fmla="*/ 89628448 h 133"/>
                <a:gd name="T50" fmla="*/ 280005103 w 110"/>
                <a:gd name="T51" fmla="*/ 116517914 h 133"/>
                <a:gd name="T52" fmla="*/ 280005103 w 110"/>
                <a:gd name="T53" fmla="*/ 143405528 h 133"/>
                <a:gd name="T54" fmla="*/ 274867557 w 110"/>
                <a:gd name="T55" fmla="*/ 167306440 h 133"/>
                <a:gd name="T56" fmla="*/ 264592464 w 110"/>
                <a:gd name="T57" fmla="*/ 188220679 h 133"/>
                <a:gd name="T58" fmla="*/ 246609308 w 110"/>
                <a:gd name="T59" fmla="*/ 203157807 h 133"/>
                <a:gd name="T60" fmla="*/ 220921522 w 110"/>
                <a:gd name="T61" fmla="*/ 215108263 h 133"/>
                <a:gd name="T62" fmla="*/ 208077656 w 110"/>
                <a:gd name="T63" fmla="*/ 227058719 h 133"/>
                <a:gd name="T64" fmla="*/ 197802564 w 110"/>
                <a:gd name="T65" fmla="*/ 239009175 h 133"/>
                <a:gd name="T66" fmla="*/ 190094500 w 110"/>
                <a:gd name="T67" fmla="*/ 265898700 h 133"/>
                <a:gd name="T68" fmla="*/ 179819407 w 110"/>
                <a:gd name="T69" fmla="*/ 298761512 h 133"/>
                <a:gd name="T70" fmla="*/ 164406769 w 110"/>
                <a:gd name="T71" fmla="*/ 313700523 h 133"/>
                <a:gd name="T72" fmla="*/ 146425357 w 110"/>
                <a:gd name="T73" fmla="*/ 325650979 h 133"/>
                <a:gd name="T74" fmla="*/ 136148519 w 110"/>
                <a:gd name="T75" fmla="*/ 343576663 h 133"/>
                <a:gd name="T76" fmla="*/ 128442200 w 110"/>
                <a:gd name="T77" fmla="*/ 358513791 h 133"/>
                <a:gd name="T78" fmla="*/ 113029534 w 110"/>
                <a:gd name="T79" fmla="*/ 376439475 h 133"/>
                <a:gd name="T80" fmla="*/ 97616895 w 110"/>
                <a:gd name="T81" fmla="*/ 385403258 h 133"/>
                <a:gd name="T82" fmla="*/ 74496192 w 110"/>
                <a:gd name="T83" fmla="*/ 397353714 h 133"/>
                <a:gd name="T84" fmla="*/ 46239675 w 110"/>
                <a:gd name="T85" fmla="*/ 397353714 h 133"/>
                <a:gd name="T86" fmla="*/ 28258256 w 110"/>
                <a:gd name="T87" fmla="*/ 391378486 h 133"/>
                <a:gd name="T88" fmla="*/ 7706323 w 110"/>
                <a:gd name="T89" fmla="*/ 382414703 h 133"/>
                <a:gd name="T90" fmla="*/ 2568774 w 110"/>
                <a:gd name="T91" fmla="*/ 370464247 h 133"/>
                <a:gd name="T92" fmla="*/ 0 w 110"/>
                <a:gd name="T93" fmla="*/ 364489019 h 133"/>
                <a:gd name="T94" fmla="*/ 0 w 110"/>
                <a:gd name="T95" fmla="*/ 352538564 h 133"/>
                <a:gd name="T96" fmla="*/ 0 w 110"/>
                <a:gd name="T97" fmla="*/ 343576663 h 133"/>
                <a:gd name="T98" fmla="*/ 17981419 w 110"/>
                <a:gd name="T99" fmla="*/ 331626207 h 133"/>
                <a:gd name="T100" fmla="*/ 35964582 w 110"/>
                <a:gd name="T101" fmla="*/ 325650979 h 133"/>
                <a:gd name="T102" fmla="*/ 51377221 w 110"/>
                <a:gd name="T103" fmla="*/ 319675751 h 133"/>
                <a:gd name="T104" fmla="*/ 66789873 w 110"/>
                <a:gd name="T105" fmla="*/ 304736740 h 133"/>
                <a:gd name="T106" fmla="*/ 56514767 w 110"/>
                <a:gd name="T107" fmla="*/ 239009175 h 133"/>
                <a:gd name="T108" fmla="*/ 51377221 w 110"/>
                <a:gd name="T109" fmla="*/ 170294995 h 133"/>
                <a:gd name="T110" fmla="*/ 61652327 w 110"/>
                <a:gd name="T111" fmla="*/ 155355984 h 133"/>
                <a:gd name="T112" fmla="*/ 69358646 w 110"/>
                <a:gd name="T113" fmla="*/ 149380756 h 133"/>
                <a:gd name="T114" fmla="*/ 84773030 w 110"/>
                <a:gd name="T115" fmla="*/ 143405528 h 133"/>
                <a:gd name="T116" fmla="*/ 97616895 w 110"/>
                <a:gd name="T117" fmla="*/ 143405528 h 13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0"/>
                <a:gd name="T178" fmla="*/ 0 h 133"/>
                <a:gd name="T179" fmla="*/ 110 w 110"/>
                <a:gd name="T180" fmla="*/ 133 h 13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0" h="133">
                  <a:moveTo>
                    <a:pt x="38" y="48"/>
                  </a:moveTo>
                  <a:lnTo>
                    <a:pt x="40" y="31"/>
                  </a:lnTo>
                  <a:lnTo>
                    <a:pt x="46" y="22"/>
                  </a:lnTo>
                  <a:lnTo>
                    <a:pt x="48" y="28"/>
                  </a:lnTo>
                  <a:lnTo>
                    <a:pt x="53" y="33"/>
                  </a:lnTo>
                  <a:lnTo>
                    <a:pt x="68" y="24"/>
                  </a:lnTo>
                  <a:lnTo>
                    <a:pt x="81" y="13"/>
                  </a:lnTo>
                  <a:lnTo>
                    <a:pt x="70" y="35"/>
                  </a:lnTo>
                  <a:lnTo>
                    <a:pt x="61" y="54"/>
                  </a:lnTo>
                  <a:lnTo>
                    <a:pt x="66" y="50"/>
                  </a:lnTo>
                  <a:lnTo>
                    <a:pt x="74" y="48"/>
                  </a:lnTo>
                  <a:lnTo>
                    <a:pt x="75" y="54"/>
                  </a:lnTo>
                  <a:lnTo>
                    <a:pt x="79" y="59"/>
                  </a:lnTo>
                  <a:lnTo>
                    <a:pt x="88" y="52"/>
                  </a:lnTo>
                  <a:lnTo>
                    <a:pt x="94" y="44"/>
                  </a:lnTo>
                  <a:lnTo>
                    <a:pt x="96" y="37"/>
                  </a:lnTo>
                  <a:lnTo>
                    <a:pt x="96" y="26"/>
                  </a:lnTo>
                  <a:lnTo>
                    <a:pt x="99" y="11"/>
                  </a:lnTo>
                  <a:lnTo>
                    <a:pt x="103" y="0"/>
                  </a:lnTo>
                  <a:lnTo>
                    <a:pt x="107" y="2"/>
                  </a:lnTo>
                  <a:lnTo>
                    <a:pt x="109" y="4"/>
                  </a:lnTo>
                  <a:lnTo>
                    <a:pt x="110" y="7"/>
                  </a:lnTo>
                  <a:lnTo>
                    <a:pt x="110" y="11"/>
                  </a:lnTo>
                  <a:lnTo>
                    <a:pt x="110" y="19"/>
                  </a:lnTo>
                  <a:lnTo>
                    <a:pt x="109" y="30"/>
                  </a:lnTo>
                  <a:lnTo>
                    <a:pt x="109" y="39"/>
                  </a:lnTo>
                  <a:lnTo>
                    <a:pt x="109" y="48"/>
                  </a:lnTo>
                  <a:lnTo>
                    <a:pt x="107" y="56"/>
                  </a:lnTo>
                  <a:lnTo>
                    <a:pt x="103" y="63"/>
                  </a:lnTo>
                  <a:lnTo>
                    <a:pt x="96" y="68"/>
                  </a:lnTo>
                  <a:lnTo>
                    <a:pt x="86" y="72"/>
                  </a:lnTo>
                  <a:lnTo>
                    <a:pt x="81" y="76"/>
                  </a:lnTo>
                  <a:lnTo>
                    <a:pt x="77" y="80"/>
                  </a:lnTo>
                  <a:lnTo>
                    <a:pt x="74" y="89"/>
                  </a:lnTo>
                  <a:lnTo>
                    <a:pt x="70" y="100"/>
                  </a:lnTo>
                  <a:lnTo>
                    <a:pt x="64" y="105"/>
                  </a:lnTo>
                  <a:lnTo>
                    <a:pt x="57" y="109"/>
                  </a:lnTo>
                  <a:lnTo>
                    <a:pt x="53" y="115"/>
                  </a:lnTo>
                  <a:lnTo>
                    <a:pt x="50" y="120"/>
                  </a:lnTo>
                  <a:lnTo>
                    <a:pt x="44" y="126"/>
                  </a:lnTo>
                  <a:lnTo>
                    <a:pt x="38" y="129"/>
                  </a:lnTo>
                  <a:lnTo>
                    <a:pt x="29" y="133"/>
                  </a:lnTo>
                  <a:lnTo>
                    <a:pt x="18" y="133"/>
                  </a:lnTo>
                  <a:lnTo>
                    <a:pt x="11" y="131"/>
                  </a:lnTo>
                  <a:lnTo>
                    <a:pt x="3" y="128"/>
                  </a:lnTo>
                  <a:lnTo>
                    <a:pt x="1" y="124"/>
                  </a:lnTo>
                  <a:lnTo>
                    <a:pt x="0" y="122"/>
                  </a:lnTo>
                  <a:lnTo>
                    <a:pt x="0" y="118"/>
                  </a:lnTo>
                  <a:lnTo>
                    <a:pt x="0" y="115"/>
                  </a:lnTo>
                  <a:lnTo>
                    <a:pt x="7" y="111"/>
                  </a:lnTo>
                  <a:lnTo>
                    <a:pt x="14" y="109"/>
                  </a:lnTo>
                  <a:lnTo>
                    <a:pt x="20" y="107"/>
                  </a:lnTo>
                  <a:lnTo>
                    <a:pt x="26" y="102"/>
                  </a:lnTo>
                  <a:lnTo>
                    <a:pt x="22" y="80"/>
                  </a:lnTo>
                  <a:lnTo>
                    <a:pt x="20" y="57"/>
                  </a:lnTo>
                  <a:lnTo>
                    <a:pt x="24" y="52"/>
                  </a:lnTo>
                  <a:lnTo>
                    <a:pt x="27" y="50"/>
                  </a:lnTo>
                  <a:lnTo>
                    <a:pt x="33" y="48"/>
                  </a:lnTo>
                  <a:lnTo>
                    <a:pt x="38" y="48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0" name="Freeform 64"/>
            <p:cNvSpPr>
              <a:spLocks/>
            </p:cNvSpPr>
            <p:nvPr/>
          </p:nvSpPr>
          <p:spPr bwMode="auto">
            <a:xfrm>
              <a:off x="2471084" y="1403646"/>
              <a:ext cx="796068" cy="931569"/>
            </a:xfrm>
            <a:custGeom>
              <a:avLst/>
              <a:gdLst>
                <a:gd name="T0" fmla="*/ 856273673 w 458"/>
                <a:gd name="T1" fmla="*/ 970973424 h 495"/>
                <a:gd name="T2" fmla="*/ 866467860 w 458"/>
                <a:gd name="T3" fmla="*/ 812629316 h 495"/>
                <a:gd name="T4" fmla="*/ 932727685 w 458"/>
                <a:gd name="T5" fmla="*/ 740926750 h 495"/>
                <a:gd name="T6" fmla="*/ 970954582 w 458"/>
                <a:gd name="T7" fmla="*/ 702088801 h 495"/>
                <a:gd name="T8" fmla="*/ 998987292 w 458"/>
                <a:gd name="T9" fmla="*/ 651298543 h 495"/>
                <a:gd name="T10" fmla="*/ 1072891236 w 458"/>
                <a:gd name="T11" fmla="*/ 630386235 h 495"/>
                <a:gd name="T12" fmla="*/ 1116214357 w 458"/>
                <a:gd name="T13" fmla="*/ 561670335 h 495"/>
                <a:gd name="T14" fmla="*/ 1123860432 w 458"/>
                <a:gd name="T15" fmla="*/ 418265086 h 495"/>
                <a:gd name="T16" fmla="*/ 1149345030 w 458"/>
                <a:gd name="T17" fmla="*/ 364488161 h 495"/>
                <a:gd name="T18" fmla="*/ 1139150843 w 458"/>
                <a:gd name="T19" fmla="*/ 325650212 h 495"/>
                <a:gd name="T20" fmla="*/ 1062697049 w 458"/>
                <a:gd name="T21" fmla="*/ 319674998 h 495"/>
                <a:gd name="T22" fmla="*/ 1062697049 w 458"/>
                <a:gd name="T23" fmla="*/ 253947646 h 495"/>
                <a:gd name="T24" fmla="*/ 1077989198 w 458"/>
                <a:gd name="T25" fmla="*/ 176269808 h 495"/>
                <a:gd name="T26" fmla="*/ 940373759 w 458"/>
                <a:gd name="T27" fmla="*/ 92616785 h 495"/>
                <a:gd name="T28" fmla="*/ 838435150 w 458"/>
                <a:gd name="T29" fmla="*/ 182245022 h 495"/>
                <a:gd name="T30" fmla="*/ 756885131 w 458"/>
                <a:gd name="T31" fmla="*/ 236021946 h 495"/>
                <a:gd name="T32" fmla="*/ 667690776 w 458"/>
                <a:gd name="T33" fmla="*/ 274859954 h 495"/>
                <a:gd name="T34" fmla="*/ 667690776 w 458"/>
                <a:gd name="T35" fmla="*/ 358512947 h 495"/>
                <a:gd name="T36" fmla="*/ 611625356 w 458"/>
                <a:gd name="T37" fmla="*/ 379427137 h 495"/>
                <a:gd name="T38" fmla="*/ 583592646 w 458"/>
                <a:gd name="T39" fmla="*/ 409303206 h 495"/>
                <a:gd name="T40" fmla="*/ 588688870 w 458"/>
                <a:gd name="T41" fmla="*/ 457104917 h 495"/>
                <a:gd name="T42" fmla="*/ 461267618 w 458"/>
                <a:gd name="T43" fmla="*/ 501918197 h 495"/>
                <a:gd name="T44" fmla="*/ 456169656 w 458"/>
                <a:gd name="T45" fmla="*/ 594534952 h 495"/>
                <a:gd name="T46" fmla="*/ 428136837 w 458"/>
                <a:gd name="T47" fmla="*/ 696113587 h 495"/>
                <a:gd name="T48" fmla="*/ 323652070 w 458"/>
                <a:gd name="T49" fmla="*/ 734951536 h 495"/>
                <a:gd name="T50" fmla="*/ 0 w 458"/>
                <a:gd name="T51" fmla="*/ 740926750 h 495"/>
                <a:gd name="T52" fmla="*/ 33128948 w 458"/>
                <a:gd name="T53" fmla="*/ 782753247 h 495"/>
                <a:gd name="T54" fmla="*/ 107034644 w 458"/>
                <a:gd name="T55" fmla="*/ 773791367 h 495"/>
                <a:gd name="T56" fmla="*/ 155454017 w 458"/>
                <a:gd name="T57" fmla="*/ 812629316 h 495"/>
                <a:gd name="T58" fmla="*/ 165648203 w 458"/>
                <a:gd name="T59" fmla="*/ 917196499 h 495"/>
                <a:gd name="T60" fmla="*/ 104486532 w 458"/>
                <a:gd name="T61" fmla="*/ 1087489387 h 495"/>
                <a:gd name="T62" fmla="*/ 104486532 w 458"/>
                <a:gd name="T63" fmla="*/ 1126329218 h 495"/>
                <a:gd name="T64" fmla="*/ 160551979 w 458"/>
                <a:gd name="T65" fmla="*/ 1141266312 h 495"/>
                <a:gd name="T66" fmla="*/ 201326988 w 458"/>
                <a:gd name="T67" fmla="*/ 1138279646 h 495"/>
                <a:gd name="T68" fmla="*/ 201326988 w 458"/>
                <a:gd name="T69" fmla="*/ 1093464601 h 495"/>
                <a:gd name="T70" fmla="*/ 229359753 w 458"/>
                <a:gd name="T71" fmla="*/ 1147241526 h 495"/>
                <a:gd name="T72" fmla="*/ 272682874 w 458"/>
                <a:gd name="T73" fmla="*/ 1218944092 h 495"/>
                <a:gd name="T74" fmla="*/ 316005996 w 458"/>
                <a:gd name="T75" fmla="*/ 1296621871 h 495"/>
                <a:gd name="T76" fmla="*/ 344038706 w 458"/>
                <a:gd name="T77" fmla="*/ 1323511275 h 495"/>
                <a:gd name="T78" fmla="*/ 349134930 w 458"/>
                <a:gd name="T79" fmla="*/ 1165167167 h 495"/>
                <a:gd name="T80" fmla="*/ 389909940 w 458"/>
                <a:gd name="T81" fmla="*/ 1102428363 h 495"/>
                <a:gd name="T82" fmla="*/ 461267618 w 458"/>
                <a:gd name="T83" fmla="*/ 1081514174 h 495"/>
                <a:gd name="T84" fmla="*/ 456169656 w 458"/>
                <a:gd name="T85" fmla="*/ 1159191953 h 495"/>
                <a:gd name="T86" fmla="*/ 512235076 w 458"/>
                <a:gd name="T87" fmla="*/ 1165167167 h 495"/>
                <a:gd name="T88" fmla="*/ 540267786 w 458"/>
                <a:gd name="T89" fmla="*/ 1042676225 h 495"/>
                <a:gd name="T90" fmla="*/ 568300496 w 458"/>
                <a:gd name="T91" fmla="*/ 1030725797 h 495"/>
                <a:gd name="T92" fmla="*/ 565752384 w 458"/>
                <a:gd name="T93" fmla="*/ 1126329218 h 495"/>
                <a:gd name="T94" fmla="*/ 532623450 w 458"/>
                <a:gd name="T95" fmla="*/ 1212968878 h 495"/>
                <a:gd name="T96" fmla="*/ 476558029 w 458"/>
                <a:gd name="T97" fmla="*/ 1275709564 h 495"/>
                <a:gd name="T98" fmla="*/ 423040612 w 458"/>
                <a:gd name="T99" fmla="*/ 1353387344 h 495"/>
                <a:gd name="T100" fmla="*/ 451073323 w 458"/>
                <a:gd name="T101" fmla="*/ 1392225293 h 495"/>
                <a:gd name="T102" fmla="*/ 479106141 w 458"/>
                <a:gd name="T103" fmla="*/ 1463927859 h 495"/>
                <a:gd name="T104" fmla="*/ 522429263 w 458"/>
                <a:gd name="T105" fmla="*/ 1478866834 h 495"/>
                <a:gd name="T106" fmla="*/ 593785094 w 458"/>
                <a:gd name="T107" fmla="*/ 1392225293 h 495"/>
                <a:gd name="T108" fmla="*/ 682981188 w 458"/>
                <a:gd name="T109" fmla="*/ 1308572299 h 495"/>
                <a:gd name="T110" fmla="*/ 695723487 w 458"/>
                <a:gd name="T111" fmla="*/ 1251808709 h 495"/>
                <a:gd name="T112" fmla="*/ 660044702 w 458"/>
                <a:gd name="T113" fmla="*/ 1230894519 h 495"/>
                <a:gd name="T114" fmla="*/ 660044702 w 458"/>
                <a:gd name="T115" fmla="*/ 1153216740 h 495"/>
                <a:gd name="T116" fmla="*/ 739046608 w 458"/>
                <a:gd name="T117" fmla="*/ 1021762035 h 495"/>
                <a:gd name="T118" fmla="*/ 828240963 w 458"/>
                <a:gd name="T119" fmla="*/ 1042676225 h 49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"/>
                <a:gd name="T181" fmla="*/ 0 h 495"/>
                <a:gd name="T182" fmla="*/ 458 w 458"/>
                <a:gd name="T183" fmla="*/ 495 h 49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" h="495">
                  <a:moveTo>
                    <a:pt x="334" y="345"/>
                  </a:moveTo>
                  <a:lnTo>
                    <a:pt x="331" y="342"/>
                  </a:lnTo>
                  <a:lnTo>
                    <a:pt x="331" y="338"/>
                  </a:lnTo>
                  <a:lnTo>
                    <a:pt x="336" y="325"/>
                  </a:lnTo>
                  <a:lnTo>
                    <a:pt x="345" y="312"/>
                  </a:lnTo>
                  <a:lnTo>
                    <a:pt x="344" y="299"/>
                  </a:lnTo>
                  <a:lnTo>
                    <a:pt x="340" y="284"/>
                  </a:lnTo>
                  <a:lnTo>
                    <a:pt x="340" y="272"/>
                  </a:lnTo>
                  <a:lnTo>
                    <a:pt x="342" y="262"/>
                  </a:lnTo>
                  <a:lnTo>
                    <a:pt x="353" y="257"/>
                  </a:lnTo>
                  <a:lnTo>
                    <a:pt x="364" y="251"/>
                  </a:lnTo>
                  <a:lnTo>
                    <a:pt x="366" y="248"/>
                  </a:lnTo>
                  <a:lnTo>
                    <a:pt x="369" y="242"/>
                  </a:lnTo>
                  <a:lnTo>
                    <a:pt x="373" y="240"/>
                  </a:lnTo>
                  <a:lnTo>
                    <a:pt x="379" y="238"/>
                  </a:lnTo>
                  <a:lnTo>
                    <a:pt x="381" y="235"/>
                  </a:lnTo>
                  <a:lnTo>
                    <a:pt x="382" y="229"/>
                  </a:lnTo>
                  <a:lnTo>
                    <a:pt x="382" y="225"/>
                  </a:lnTo>
                  <a:lnTo>
                    <a:pt x="381" y="220"/>
                  </a:lnTo>
                  <a:lnTo>
                    <a:pt x="392" y="218"/>
                  </a:lnTo>
                  <a:lnTo>
                    <a:pt x="406" y="218"/>
                  </a:lnTo>
                  <a:lnTo>
                    <a:pt x="414" y="214"/>
                  </a:lnTo>
                  <a:lnTo>
                    <a:pt x="417" y="212"/>
                  </a:lnTo>
                  <a:lnTo>
                    <a:pt x="421" y="211"/>
                  </a:lnTo>
                  <a:lnTo>
                    <a:pt x="429" y="211"/>
                  </a:lnTo>
                  <a:lnTo>
                    <a:pt x="432" y="205"/>
                  </a:lnTo>
                  <a:lnTo>
                    <a:pt x="436" y="198"/>
                  </a:lnTo>
                  <a:lnTo>
                    <a:pt x="438" y="188"/>
                  </a:lnTo>
                  <a:lnTo>
                    <a:pt x="438" y="181"/>
                  </a:lnTo>
                  <a:lnTo>
                    <a:pt x="438" y="163"/>
                  </a:lnTo>
                  <a:lnTo>
                    <a:pt x="436" y="144"/>
                  </a:lnTo>
                  <a:lnTo>
                    <a:pt x="441" y="140"/>
                  </a:lnTo>
                  <a:lnTo>
                    <a:pt x="445" y="135"/>
                  </a:lnTo>
                  <a:lnTo>
                    <a:pt x="447" y="129"/>
                  </a:lnTo>
                  <a:lnTo>
                    <a:pt x="447" y="124"/>
                  </a:lnTo>
                  <a:lnTo>
                    <a:pt x="451" y="122"/>
                  </a:lnTo>
                  <a:lnTo>
                    <a:pt x="454" y="120"/>
                  </a:lnTo>
                  <a:lnTo>
                    <a:pt x="456" y="116"/>
                  </a:lnTo>
                  <a:lnTo>
                    <a:pt x="458" y="113"/>
                  </a:lnTo>
                  <a:lnTo>
                    <a:pt x="447" y="109"/>
                  </a:lnTo>
                  <a:lnTo>
                    <a:pt x="434" y="111"/>
                  </a:lnTo>
                  <a:lnTo>
                    <a:pt x="429" y="111"/>
                  </a:lnTo>
                  <a:lnTo>
                    <a:pt x="421" y="111"/>
                  </a:lnTo>
                  <a:lnTo>
                    <a:pt x="417" y="107"/>
                  </a:lnTo>
                  <a:lnTo>
                    <a:pt x="414" y="103"/>
                  </a:lnTo>
                  <a:lnTo>
                    <a:pt x="414" y="96"/>
                  </a:lnTo>
                  <a:lnTo>
                    <a:pt x="416" y="89"/>
                  </a:lnTo>
                  <a:lnTo>
                    <a:pt x="417" y="85"/>
                  </a:lnTo>
                  <a:lnTo>
                    <a:pt x="421" y="81"/>
                  </a:lnTo>
                  <a:lnTo>
                    <a:pt x="427" y="78"/>
                  </a:lnTo>
                  <a:lnTo>
                    <a:pt x="430" y="76"/>
                  </a:lnTo>
                  <a:lnTo>
                    <a:pt x="423" y="59"/>
                  </a:lnTo>
                  <a:lnTo>
                    <a:pt x="410" y="39"/>
                  </a:lnTo>
                  <a:lnTo>
                    <a:pt x="397" y="17"/>
                  </a:lnTo>
                  <a:lnTo>
                    <a:pt x="386" y="0"/>
                  </a:lnTo>
                  <a:lnTo>
                    <a:pt x="369" y="31"/>
                  </a:lnTo>
                  <a:lnTo>
                    <a:pt x="356" y="54"/>
                  </a:lnTo>
                  <a:lnTo>
                    <a:pt x="349" y="59"/>
                  </a:lnTo>
                  <a:lnTo>
                    <a:pt x="340" y="61"/>
                  </a:lnTo>
                  <a:lnTo>
                    <a:pt x="329" y="61"/>
                  </a:lnTo>
                  <a:lnTo>
                    <a:pt x="316" y="61"/>
                  </a:lnTo>
                  <a:lnTo>
                    <a:pt x="308" y="70"/>
                  </a:lnTo>
                  <a:lnTo>
                    <a:pt x="303" y="76"/>
                  </a:lnTo>
                  <a:lnTo>
                    <a:pt x="297" y="79"/>
                  </a:lnTo>
                  <a:lnTo>
                    <a:pt x="290" y="81"/>
                  </a:lnTo>
                  <a:lnTo>
                    <a:pt x="277" y="83"/>
                  </a:lnTo>
                  <a:lnTo>
                    <a:pt x="262" y="83"/>
                  </a:lnTo>
                  <a:lnTo>
                    <a:pt x="262" y="92"/>
                  </a:lnTo>
                  <a:lnTo>
                    <a:pt x="264" y="109"/>
                  </a:lnTo>
                  <a:lnTo>
                    <a:pt x="264" y="113"/>
                  </a:lnTo>
                  <a:lnTo>
                    <a:pt x="264" y="118"/>
                  </a:lnTo>
                  <a:lnTo>
                    <a:pt x="262" y="120"/>
                  </a:lnTo>
                  <a:lnTo>
                    <a:pt x="259" y="124"/>
                  </a:lnTo>
                  <a:lnTo>
                    <a:pt x="255" y="126"/>
                  </a:lnTo>
                  <a:lnTo>
                    <a:pt x="248" y="127"/>
                  </a:lnTo>
                  <a:lnTo>
                    <a:pt x="240" y="127"/>
                  </a:lnTo>
                  <a:lnTo>
                    <a:pt x="231" y="126"/>
                  </a:lnTo>
                  <a:lnTo>
                    <a:pt x="229" y="129"/>
                  </a:lnTo>
                  <a:lnTo>
                    <a:pt x="229" y="133"/>
                  </a:lnTo>
                  <a:lnTo>
                    <a:pt x="229" y="137"/>
                  </a:lnTo>
                  <a:lnTo>
                    <a:pt x="231" y="140"/>
                  </a:lnTo>
                  <a:lnTo>
                    <a:pt x="233" y="146"/>
                  </a:lnTo>
                  <a:lnTo>
                    <a:pt x="233" y="150"/>
                  </a:lnTo>
                  <a:lnTo>
                    <a:pt x="231" y="153"/>
                  </a:lnTo>
                  <a:lnTo>
                    <a:pt x="223" y="157"/>
                  </a:lnTo>
                  <a:lnTo>
                    <a:pt x="205" y="157"/>
                  </a:lnTo>
                  <a:lnTo>
                    <a:pt x="187" y="161"/>
                  </a:lnTo>
                  <a:lnTo>
                    <a:pt x="181" y="168"/>
                  </a:lnTo>
                  <a:lnTo>
                    <a:pt x="179" y="175"/>
                  </a:lnTo>
                  <a:lnTo>
                    <a:pt x="179" y="183"/>
                  </a:lnTo>
                  <a:lnTo>
                    <a:pt x="179" y="190"/>
                  </a:lnTo>
                  <a:lnTo>
                    <a:pt x="179" y="199"/>
                  </a:lnTo>
                  <a:lnTo>
                    <a:pt x="179" y="207"/>
                  </a:lnTo>
                  <a:lnTo>
                    <a:pt x="177" y="216"/>
                  </a:lnTo>
                  <a:lnTo>
                    <a:pt x="174" y="227"/>
                  </a:lnTo>
                  <a:lnTo>
                    <a:pt x="168" y="233"/>
                  </a:lnTo>
                  <a:lnTo>
                    <a:pt x="163" y="236"/>
                  </a:lnTo>
                  <a:lnTo>
                    <a:pt x="155" y="240"/>
                  </a:lnTo>
                  <a:lnTo>
                    <a:pt x="146" y="244"/>
                  </a:lnTo>
                  <a:lnTo>
                    <a:pt x="127" y="246"/>
                  </a:lnTo>
                  <a:lnTo>
                    <a:pt x="105" y="246"/>
                  </a:lnTo>
                  <a:lnTo>
                    <a:pt x="55" y="240"/>
                  </a:lnTo>
                  <a:lnTo>
                    <a:pt x="0" y="229"/>
                  </a:lnTo>
                  <a:lnTo>
                    <a:pt x="0" y="248"/>
                  </a:lnTo>
                  <a:lnTo>
                    <a:pt x="0" y="268"/>
                  </a:lnTo>
                  <a:lnTo>
                    <a:pt x="2" y="268"/>
                  </a:lnTo>
                  <a:lnTo>
                    <a:pt x="2" y="266"/>
                  </a:lnTo>
                  <a:lnTo>
                    <a:pt x="13" y="262"/>
                  </a:lnTo>
                  <a:lnTo>
                    <a:pt x="26" y="260"/>
                  </a:lnTo>
                  <a:lnTo>
                    <a:pt x="31" y="257"/>
                  </a:lnTo>
                  <a:lnTo>
                    <a:pt x="37" y="255"/>
                  </a:lnTo>
                  <a:lnTo>
                    <a:pt x="42" y="259"/>
                  </a:lnTo>
                  <a:lnTo>
                    <a:pt x="48" y="264"/>
                  </a:lnTo>
                  <a:lnTo>
                    <a:pt x="55" y="264"/>
                  </a:lnTo>
                  <a:lnTo>
                    <a:pt x="61" y="266"/>
                  </a:lnTo>
                  <a:lnTo>
                    <a:pt x="61" y="272"/>
                  </a:lnTo>
                  <a:lnTo>
                    <a:pt x="61" y="279"/>
                  </a:lnTo>
                  <a:lnTo>
                    <a:pt x="68" y="286"/>
                  </a:lnTo>
                  <a:lnTo>
                    <a:pt x="70" y="296"/>
                  </a:lnTo>
                  <a:lnTo>
                    <a:pt x="65" y="307"/>
                  </a:lnTo>
                  <a:lnTo>
                    <a:pt x="55" y="316"/>
                  </a:lnTo>
                  <a:lnTo>
                    <a:pt x="52" y="333"/>
                  </a:lnTo>
                  <a:lnTo>
                    <a:pt x="46" y="349"/>
                  </a:lnTo>
                  <a:lnTo>
                    <a:pt x="41" y="364"/>
                  </a:lnTo>
                  <a:lnTo>
                    <a:pt x="31" y="379"/>
                  </a:lnTo>
                  <a:lnTo>
                    <a:pt x="35" y="379"/>
                  </a:lnTo>
                  <a:lnTo>
                    <a:pt x="39" y="379"/>
                  </a:lnTo>
                  <a:lnTo>
                    <a:pt x="41" y="377"/>
                  </a:lnTo>
                  <a:lnTo>
                    <a:pt x="42" y="373"/>
                  </a:lnTo>
                  <a:lnTo>
                    <a:pt x="44" y="371"/>
                  </a:lnTo>
                  <a:lnTo>
                    <a:pt x="50" y="369"/>
                  </a:lnTo>
                  <a:lnTo>
                    <a:pt x="63" y="382"/>
                  </a:lnTo>
                  <a:lnTo>
                    <a:pt x="74" y="388"/>
                  </a:lnTo>
                  <a:lnTo>
                    <a:pt x="78" y="386"/>
                  </a:lnTo>
                  <a:lnTo>
                    <a:pt x="79" y="384"/>
                  </a:lnTo>
                  <a:lnTo>
                    <a:pt x="79" y="381"/>
                  </a:lnTo>
                  <a:lnTo>
                    <a:pt x="78" y="377"/>
                  </a:lnTo>
                  <a:lnTo>
                    <a:pt x="76" y="371"/>
                  </a:lnTo>
                  <a:lnTo>
                    <a:pt x="76" y="366"/>
                  </a:lnTo>
                  <a:lnTo>
                    <a:pt x="79" y="366"/>
                  </a:lnTo>
                  <a:lnTo>
                    <a:pt x="83" y="368"/>
                  </a:lnTo>
                  <a:lnTo>
                    <a:pt x="85" y="369"/>
                  </a:lnTo>
                  <a:lnTo>
                    <a:pt x="89" y="375"/>
                  </a:lnTo>
                  <a:lnTo>
                    <a:pt x="90" y="384"/>
                  </a:lnTo>
                  <a:lnTo>
                    <a:pt x="92" y="395"/>
                  </a:lnTo>
                  <a:lnTo>
                    <a:pt x="94" y="403"/>
                  </a:lnTo>
                  <a:lnTo>
                    <a:pt x="100" y="406"/>
                  </a:lnTo>
                  <a:lnTo>
                    <a:pt x="107" y="408"/>
                  </a:lnTo>
                  <a:lnTo>
                    <a:pt x="116" y="410"/>
                  </a:lnTo>
                  <a:lnTo>
                    <a:pt x="120" y="416"/>
                  </a:lnTo>
                  <a:lnTo>
                    <a:pt x="122" y="423"/>
                  </a:lnTo>
                  <a:lnTo>
                    <a:pt x="124" y="434"/>
                  </a:lnTo>
                  <a:lnTo>
                    <a:pt x="124" y="449"/>
                  </a:lnTo>
                  <a:lnTo>
                    <a:pt x="127" y="447"/>
                  </a:lnTo>
                  <a:lnTo>
                    <a:pt x="133" y="445"/>
                  </a:lnTo>
                  <a:lnTo>
                    <a:pt x="135" y="443"/>
                  </a:lnTo>
                  <a:lnTo>
                    <a:pt x="139" y="440"/>
                  </a:lnTo>
                  <a:lnTo>
                    <a:pt x="135" y="418"/>
                  </a:lnTo>
                  <a:lnTo>
                    <a:pt x="133" y="395"/>
                  </a:lnTo>
                  <a:lnTo>
                    <a:pt x="137" y="390"/>
                  </a:lnTo>
                  <a:lnTo>
                    <a:pt x="140" y="388"/>
                  </a:lnTo>
                  <a:lnTo>
                    <a:pt x="146" y="386"/>
                  </a:lnTo>
                  <a:lnTo>
                    <a:pt x="151" y="386"/>
                  </a:lnTo>
                  <a:lnTo>
                    <a:pt x="153" y="369"/>
                  </a:lnTo>
                  <a:lnTo>
                    <a:pt x="159" y="360"/>
                  </a:lnTo>
                  <a:lnTo>
                    <a:pt x="161" y="366"/>
                  </a:lnTo>
                  <a:lnTo>
                    <a:pt x="166" y="371"/>
                  </a:lnTo>
                  <a:lnTo>
                    <a:pt x="181" y="362"/>
                  </a:lnTo>
                  <a:lnTo>
                    <a:pt x="194" y="351"/>
                  </a:lnTo>
                  <a:lnTo>
                    <a:pt x="183" y="373"/>
                  </a:lnTo>
                  <a:lnTo>
                    <a:pt x="174" y="392"/>
                  </a:lnTo>
                  <a:lnTo>
                    <a:pt x="179" y="388"/>
                  </a:lnTo>
                  <a:lnTo>
                    <a:pt x="187" y="386"/>
                  </a:lnTo>
                  <a:lnTo>
                    <a:pt x="188" y="392"/>
                  </a:lnTo>
                  <a:lnTo>
                    <a:pt x="192" y="397"/>
                  </a:lnTo>
                  <a:lnTo>
                    <a:pt x="201" y="390"/>
                  </a:lnTo>
                  <a:lnTo>
                    <a:pt x="207" y="382"/>
                  </a:lnTo>
                  <a:lnTo>
                    <a:pt x="209" y="375"/>
                  </a:lnTo>
                  <a:lnTo>
                    <a:pt x="209" y="364"/>
                  </a:lnTo>
                  <a:lnTo>
                    <a:pt x="212" y="349"/>
                  </a:lnTo>
                  <a:lnTo>
                    <a:pt x="216" y="338"/>
                  </a:lnTo>
                  <a:lnTo>
                    <a:pt x="220" y="340"/>
                  </a:lnTo>
                  <a:lnTo>
                    <a:pt x="222" y="342"/>
                  </a:lnTo>
                  <a:lnTo>
                    <a:pt x="223" y="345"/>
                  </a:lnTo>
                  <a:lnTo>
                    <a:pt x="223" y="349"/>
                  </a:lnTo>
                  <a:lnTo>
                    <a:pt x="223" y="357"/>
                  </a:lnTo>
                  <a:lnTo>
                    <a:pt x="222" y="368"/>
                  </a:lnTo>
                  <a:lnTo>
                    <a:pt x="222" y="377"/>
                  </a:lnTo>
                  <a:lnTo>
                    <a:pt x="222" y="386"/>
                  </a:lnTo>
                  <a:lnTo>
                    <a:pt x="220" y="394"/>
                  </a:lnTo>
                  <a:lnTo>
                    <a:pt x="216" y="401"/>
                  </a:lnTo>
                  <a:lnTo>
                    <a:pt x="209" y="406"/>
                  </a:lnTo>
                  <a:lnTo>
                    <a:pt x="199" y="410"/>
                  </a:lnTo>
                  <a:lnTo>
                    <a:pt x="194" y="414"/>
                  </a:lnTo>
                  <a:lnTo>
                    <a:pt x="190" y="418"/>
                  </a:lnTo>
                  <a:lnTo>
                    <a:pt x="187" y="427"/>
                  </a:lnTo>
                  <a:lnTo>
                    <a:pt x="183" y="438"/>
                  </a:lnTo>
                  <a:lnTo>
                    <a:pt x="177" y="443"/>
                  </a:lnTo>
                  <a:lnTo>
                    <a:pt x="170" y="447"/>
                  </a:lnTo>
                  <a:lnTo>
                    <a:pt x="166" y="453"/>
                  </a:lnTo>
                  <a:lnTo>
                    <a:pt x="163" y="458"/>
                  </a:lnTo>
                  <a:lnTo>
                    <a:pt x="166" y="458"/>
                  </a:lnTo>
                  <a:lnTo>
                    <a:pt x="172" y="462"/>
                  </a:lnTo>
                  <a:lnTo>
                    <a:pt x="177" y="466"/>
                  </a:lnTo>
                  <a:lnTo>
                    <a:pt x="181" y="471"/>
                  </a:lnTo>
                  <a:lnTo>
                    <a:pt x="185" y="479"/>
                  </a:lnTo>
                  <a:lnTo>
                    <a:pt x="187" y="484"/>
                  </a:lnTo>
                  <a:lnTo>
                    <a:pt x="188" y="490"/>
                  </a:lnTo>
                  <a:lnTo>
                    <a:pt x="188" y="495"/>
                  </a:lnTo>
                  <a:lnTo>
                    <a:pt x="190" y="495"/>
                  </a:lnTo>
                  <a:lnTo>
                    <a:pt x="194" y="495"/>
                  </a:lnTo>
                  <a:lnTo>
                    <a:pt x="205" y="495"/>
                  </a:lnTo>
                  <a:lnTo>
                    <a:pt x="214" y="491"/>
                  </a:lnTo>
                  <a:lnTo>
                    <a:pt x="220" y="486"/>
                  </a:lnTo>
                  <a:lnTo>
                    <a:pt x="225" y="480"/>
                  </a:lnTo>
                  <a:lnTo>
                    <a:pt x="233" y="466"/>
                  </a:lnTo>
                  <a:lnTo>
                    <a:pt x="238" y="456"/>
                  </a:lnTo>
                  <a:lnTo>
                    <a:pt x="251" y="449"/>
                  </a:lnTo>
                  <a:lnTo>
                    <a:pt x="262" y="442"/>
                  </a:lnTo>
                  <a:lnTo>
                    <a:pt x="268" y="438"/>
                  </a:lnTo>
                  <a:lnTo>
                    <a:pt x="272" y="434"/>
                  </a:lnTo>
                  <a:lnTo>
                    <a:pt x="275" y="430"/>
                  </a:lnTo>
                  <a:lnTo>
                    <a:pt x="277" y="425"/>
                  </a:lnTo>
                  <a:lnTo>
                    <a:pt x="273" y="419"/>
                  </a:lnTo>
                  <a:lnTo>
                    <a:pt x="272" y="418"/>
                  </a:lnTo>
                  <a:lnTo>
                    <a:pt x="268" y="414"/>
                  </a:lnTo>
                  <a:lnTo>
                    <a:pt x="264" y="414"/>
                  </a:lnTo>
                  <a:lnTo>
                    <a:pt x="259" y="412"/>
                  </a:lnTo>
                  <a:lnTo>
                    <a:pt x="255" y="408"/>
                  </a:lnTo>
                  <a:lnTo>
                    <a:pt x="253" y="401"/>
                  </a:lnTo>
                  <a:lnTo>
                    <a:pt x="255" y="394"/>
                  </a:lnTo>
                  <a:lnTo>
                    <a:pt x="259" y="386"/>
                  </a:lnTo>
                  <a:lnTo>
                    <a:pt x="264" y="377"/>
                  </a:lnTo>
                  <a:lnTo>
                    <a:pt x="277" y="362"/>
                  </a:lnTo>
                  <a:lnTo>
                    <a:pt x="286" y="351"/>
                  </a:lnTo>
                  <a:lnTo>
                    <a:pt x="290" y="342"/>
                  </a:lnTo>
                  <a:lnTo>
                    <a:pt x="297" y="334"/>
                  </a:lnTo>
                  <a:lnTo>
                    <a:pt x="307" y="342"/>
                  </a:lnTo>
                  <a:lnTo>
                    <a:pt x="318" y="351"/>
                  </a:lnTo>
                  <a:lnTo>
                    <a:pt x="325" y="349"/>
                  </a:lnTo>
                  <a:lnTo>
                    <a:pt x="334" y="345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1" name="Freeform 65"/>
            <p:cNvSpPr>
              <a:spLocks/>
            </p:cNvSpPr>
            <p:nvPr/>
          </p:nvSpPr>
          <p:spPr bwMode="auto">
            <a:xfrm>
              <a:off x="3110948" y="2429313"/>
              <a:ext cx="1626011" cy="972971"/>
            </a:xfrm>
            <a:custGeom>
              <a:avLst/>
              <a:gdLst>
                <a:gd name="T0" fmla="*/ 122190580 w 936"/>
                <a:gd name="T1" fmla="*/ 1009810273 h 517"/>
                <a:gd name="T2" fmla="*/ 17820110 w 936"/>
                <a:gd name="T3" fmla="*/ 1093463156 h 517"/>
                <a:gd name="T4" fmla="*/ 28001785 w 936"/>
                <a:gd name="T5" fmla="*/ 1230891010 h 517"/>
                <a:gd name="T6" fmla="*/ 61095290 w 936"/>
                <a:gd name="T7" fmla="*/ 1302593481 h 517"/>
                <a:gd name="T8" fmla="*/ 96735496 w 936"/>
                <a:gd name="T9" fmla="*/ 1236866216 h 517"/>
                <a:gd name="T10" fmla="*/ 239291191 w 936"/>
                <a:gd name="T11" fmla="*/ 1263755584 h 517"/>
                <a:gd name="T12" fmla="*/ 280021366 w 936"/>
                <a:gd name="T13" fmla="*/ 1320519099 h 517"/>
                <a:gd name="T14" fmla="*/ 394576938 w 936"/>
                <a:gd name="T15" fmla="*/ 1296618276 h 517"/>
                <a:gd name="T16" fmla="*/ 427670422 w 936"/>
                <a:gd name="T17" fmla="*/ 1275705996 h 517"/>
                <a:gd name="T18" fmla="*/ 445488788 w 936"/>
                <a:gd name="T19" fmla="*/ 1186077907 h 517"/>
                <a:gd name="T20" fmla="*/ 496402484 w 936"/>
                <a:gd name="T21" fmla="*/ 1198028319 h 517"/>
                <a:gd name="T22" fmla="*/ 572772866 w 936"/>
                <a:gd name="T23" fmla="*/ 1236866216 h 517"/>
                <a:gd name="T24" fmla="*/ 638959835 w 936"/>
                <a:gd name="T25" fmla="*/ 1320519099 h 517"/>
                <a:gd name="T26" fmla="*/ 766242066 w 936"/>
                <a:gd name="T27" fmla="*/ 1419110938 h 517"/>
                <a:gd name="T28" fmla="*/ 860430814 w 936"/>
                <a:gd name="T29" fmla="*/ 1457948836 h 517"/>
                <a:gd name="T30" fmla="*/ 1048808525 w 936"/>
                <a:gd name="T31" fmla="*/ 1511725689 h 517"/>
                <a:gd name="T32" fmla="*/ 1188820891 w 936"/>
                <a:gd name="T33" fmla="*/ 1517700895 h 517"/>
                <a:gd name="T34" fmla="*/ 1260097829 w 936"/>
                <a:gd name="T35" fmla="*/ 1457948836 h 517"/>
                <a:gd name="T36" fmla="*/ 1277917932 w 936"/>
                <a:gd name="T37" fmla="*/ 1374295953 h 517"/>
                <a:gd name="T38" fmla="*/ 1405200164 w 936"/>
                <a:gd name="T39" fmla="*/ 1198028319 h 517"/>
                <a:gd name="T40" fmla="*/ 1479025561 w 936"/>
                <a:gd name="T41" fmla="*/ 1033711097 h 517"/>
                <a:gd name="T42" fmla="*/ 1540120823 w 936"/>
                <a:gd name="T43" fmla="*/ 970970258 h 517"/>
                <a:gd name="T44" fmla="*/ 1588487689 w 936"/>
                <a:gd name="T45" fmla="*/ 905242993 h 517"/>
                <a:gd name="T46" fmla="*/ 1677586467 w 936"/>
                <a:gd name="T47" fmla="*/ 982920670 h 517"/>
                <a:gd name="T48" fmla="*/ 1776866921 w 936"/>
                <a:gd name="T49" fmla="*/ 905242993 h 517"/>
                <a:gd name="T50" fmla="*/ 1909241293 w 936"/>
                <a:gd name="T51" fmla="*/ 890305919 h 517"/>
                <a:gd name="T52" fmla="*/ 1998338334 w 936"/>
                <a:gd name="T53" fmla="*/ 794702624 h 517"/>
                <a:gd name="T54" fmla="*/ 2147483647 w 936"/>
                <a:gd name="T55" fmla="*/ 749887639 h 517"/>
                <a:gd name="T56" fmla="*/ 2147483647 w 936"/>
                <a:gd name="T57" fmla="*/ 696110785 h 517"/>
                <a:gd name="T58" fmla="*/ 2147483647 w 936"/>
                <a:gd name="T59" fmla="*/ 475028048 h 517"/>
                <a:gd name="T60" fmla="*/ 2147483647 w 936"/>
                <a:gd name="T61" fmla="*/ 495942327 h 517"/>
                <a:gd name="T62" fmla="*/ 2072161994 w 936"/>
                <a:gd name="T63" fmla="*/ 558681049 h 517"/>
                <a:gd name="T64" fmla="*/ 1965244850 w 936"/>
                <a:gd name="T65" fmla="*/ 591545622 h 517"/>
                <a:gd name="T66" fmla="*/ 1448477061 w 936"/>
                <a:gd name="T67" fmla="*/ 182242899 h 517"/>
                <a:gd name="T68" fmla="*/ 1326286535 w 936"/>
                <a:gd name="T69" fmla="*/ 44813118 h 517"/>
                <a:gd name="T70" fmla="*/ 1099722113 w 936"/>
                <a:gd name="T71" fmla="*/ 11950416 h 517"/>
                <a:gd name="T72" fmla="*/ 939346397 w 936"/>
                <a:gd name="T73" fmla="*/ 77677707 h 517"/>
                <a:gd name="T74" fmla="*/ 873159210 w 936"/>
                <a:gd name="T75" fmla="*/ 304735620 h 517"/>
                <a:gd name="T76" fmla="*/ 855339107 w 936"/>
                <a:gd name="T77" fmla="*/ 382413297 h 517"/>
                <a:gd name="T78" fmla="*/ 799335551 w 936"/>
                <a:gd name="T79" fmla="*/ 337598312 h 517"/>
                <a:gd name="T80" fmla="*/ 666961613 w 936"/>
                <a:gd name="T81" fmla="*/ 286810002 h 517"/>
                <a:gd name="T82" fmla="*/ 644049804 w 936"/>
                <a:gd name="T83" fmla="*/ 209132266 h 517"/>
                <a:gd name="T84" fmla="*/ 516767572 w 936"/>
                <a:gd name="T85" fmla="*/ 77677707 h 517"/>
                <a:gd name="T86" fmla="*/ 460764015 w 936"/>
                <a:gd name="T87" fmla="*/ 50788324 h 517"/>
                <a:gd name="T88" fmla="*/ 483674087 w 936"/>
                <a:gd name="T89" fmla="*/ 149380207 h 517"/>
                <a:gd name="T90" fmla="*/ 516767572 w 936"/>
                <a:gd name="T91" fmla="*/ 253945429 h 517"/>
                <a:gd name="T92" fmla="*/ 412395304 w 936"/>
                <a:gd name="T93" fmla="*/ 442165356 h 517"/>
                <a:gd name="T94" fmla="*/ 366573422 w 936"/>
                <a:gd name="T95" fmla="*/ 489967004 h 517"/>
                <a:gd name="T96" fmla="*/ 323298263 w 936"/>
                <a:gd name="T97" fmla="*/ 534780225 h 517"/>
                <a:gd name="T98" fmla="*/ 351300041 w 936"/>
                <a:gd name="T99" fmla="*/ 579595211 h 517"/>
                <a:gd name="T100" fmla="*/ 460764015 w 936"/>
                <a:gd name="T101" fmla="*/ 585570416 h 517"/>
                <a:gd name="T102" fmla="*/ 539679381 w 936"/>
                <a:gd name="T103" fmla="*/ 678185167 h 517"/>
                <a:gd name="T104" fmla="*/ 366573422 w 936"/>
                <a:gd name="T105" fmla="*/ 782752212 h 517"/>
                <a:gd name="T106" fmla="*/ 371665129 w 936"/>
                <a:gd name="T107" fmla="*/ 833540522 h 517"/>
                <a:gd name="T108" fmla="*/ 277476381 w 936"/>
                <a:gd name="T109" fmla="*/ 899267787 h 517"/>
                <a:gd name="T110" fmla="*/ 168012461 w 936"/>
                <a:gd name="T111" fmla="*/ 878355507 h 51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36"/>
                <a:gd name="T169" fmla="*/ 0 h 517"/>
                <a:gd name="T170" fmla="*/ 936 w 936"/>
                <a:gd name="T171" fmla="*/ 517 h 51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36" h="517">
                  <a:moveTo>
                    <a:pt x="66" y="294"/>
                  </a:moveTo>
                  <a:lnTo>
                    <a:pt x="61" y="305"/>
                  </a:lnTo>
                  <a:lnTo>
                    <a:pt x="55" y="312"/>
                  </a:lnTo>
                  <a:lnTo>
                    <a:pt x="51" y="325"/>
                  </a:lnTo>
                  <a:lnTo>
                    <a:pt x="48" y="338"/>
                  </a:lnTo>
                  <a:lnTo>
                    <a:pt x="35" y="344"/>
                  </a:lnTo>
                  <a:lnTo>
                    <a:pt x="20" y="349"/>
                  </a:lnTo>
                  <a:lnTo>
                    <a:pt x="18" y="355"/>
                  </a:lnTo>
                  <a:lnTo>
                    <a:pt x="16" y="360"/>
                  </a:lnTo>
                  <a:lnTo>
                    <a:pt x="7" y="366"/>
                  </a:lnTo>
                  <a:lnTo>
                    <a:pt x="0" y="373"/>
                  </a:lnTo>
                  <a:lnTo>
                    <a:pt x="9" y="386"/>
                  </a:lnTo>
                  <a:lnTo>
                    <a:pt x="18" y="399"/>
                  </a:lnTo>
                  <a:lnTo>
                    <a:pt x="16" y="405"/>
                  </a:lnTo>
                  <a:lnTo>
                    <a:pt x="11" y="412"/>
                  </a:lnTo>
                  <a:lnTo>
                    <a:pt x="9" y="416"/>
                  </a:lnTo>
                  <a:lnTo>
                    <a:pt x="9" y="421"/>
                  </a:lnTo>
                  <a:lnTo>
                    <a:pt x="13" y="427"/>
                  </a:lnTo>
                  <a:lnTo>
                    <a:pt x="18" y="434"/>
                  </a:lnTo>
                  <a:lnTo>
                    <a:pt x="24" y="436"/>
                  </a:lnTo>
                  <a:lnTo>
                    <a:pt x="29" y="436"/>
                  </a:lnTo>
                  <a:lnTo>
                    <a:pt x="31" y="434"/>
                  </a:lnTo>
                  <a:lnTo>
                    <a:pt x="33" y="431"/>
                  </a:lnTo>
                  <a:lnTo>
                    <a:pt x="37" y="421"/>
                  </a:lnTo>
                  <a:lnTo>
                    <a:pt x="38" y="414"/>
                  </a:lnTo>
                  <a:lnTo>
                    <a:pt x="46" y="414"/>
                  </a:lnTo>
                  <a:lnTo>
                    <a:pt x="55" y="416"/>
                  </a:lnTo>
                  <a:lnTo>
                    <a:pt x="68" y="418"/>
                  </a:lnTo>
                  <a:lnTo>
                    <a:pt x="79" y="421"/>
                  </a:lnTo>
                  <a:lnTo>
                    <a:pt x="94" y="423"/>
                  </a:lnTo>
                  <a:lnTo>
                    <a:pt x="107" y="427"/>
                  </a:lnTo>
                  <a:lnTo>
                    <a:pt x="110" y="432"/>
                  </a:lnTo>
                  <a:lnTo>
                    <a:pt x="109" y="438"/>
                  </a:lnTo>
                  <a:lnTo>
                    <a:pt x="109" y="440"/>
                  </a:lnTo>
                  <a:lnTo>
                    <a:pt x="110" y="442"/>
                  </a:lnTo>
                  <a:lnTo>
                    <a:pt x="112" y="445"/>
                  </a:lnTo>
                  <a:lnTo>
                    <a:pt x="116" y="445"/>
                  </a:lnTo>
                  <a:lnTo>
                    <a:pt x="129" y="438"/>
                  </a:lnTo>
                  <a:lnTo>
                    <a:pt x="142" y="429"/>
                  </a:lnTo>
                  <a:lnTo>
                    <a:pt x="155" y="434"/>
                  </a:lnTo>
                  <a:lnTo>
                    <a:pt x="162" y="440"/>
                  </a:lnTo>
                  <a:lnTo>
                    <a:pt x="166" y="438"/>
                  </a:lnTo>
                  <a:lnTo>
                    <a:pt x="168" y="434"/>
                  </a:lnTo>
                  <a:lnTo>
                    <a:pt x="168" y="431"/>
                  </a:lnTo>
                  <a:lnTo>
                    <a:pt x="168" y="427"/>
                  </a:lnTo>
                  <a:lnTo>
                    <a:pt x="164" y="419"/>
                  </a:lnTo>
                  <a:lnTo>
                    <a:pt x="162" y="412"/>
                  </a:lnTo>
                  <a:lnTo>
                    <a:pt x="164" y="407"/>
                  </a:lnTo>
                  <a:lnTo>
                    <a:pt x="170" y="401"/>
                  </a:lnTo>
                  <a:lnTo>
                    <a:pt x="175" y="397"/>
                  </a:lnTo>
                  <a:lnTo>
                    <a:pt x="181" y="395"/>
                  </a:lnTo>
                  <a:lnTo>
                    <a:pt x="184" y="399"/>
                  </a:lnTo>
                  <a:lnTo>
                    <a:pt x="190" y="405"/>
                  </a:lnTo>
                  <a:lnTo>
                    <a:pt x="192" y="403"/>
                  </a:lnTo>
                  <a:lnTo>
                    <a:pt x="195" y="401"/>
                  </a:lnTo>
                  <a:lnTo>
                    <a:pt x="197" y="403"/>
                  </a:lnTo>
                  <a:lnTo>
                    <a:pt x="199" y="405"/>
                  </a:lnTo>
                  <a:lnTo>
                    <a:pt x="205" y="407"/>
                  </a:lnTo>
                  <a:lnTo>
                    <a:pt x="214" y="405"/>
                  </a:lnTo>
                  <a:lnTo>
                    <a:pt x="225" y="414"/>
                  </a:lnTo>
                  <a:lnTo>
                    <a:pt x="234" y="429"/>
                  </a:lnTo>
                  <a:lnTo>
                    <a:pt x="232" y="434"/>
                  </a:lnTo>
                  <a:lnTo>
                    <a:pt x="232" y="442"/>
                  </a:lnTo>
                  <a:lnTo>
                    <a:pt x="242" y="442"/>
                  </a:lnTo>
                  <a:lnTo>
                    <a:pt x="251" y="442"/>
                  </a:lnTo>
                  <a:lnTo>
                    <a:pt x="262" y="456"/>
                  </a:lnTo>
                  <a:lnTo>
                    <a:pt x="271" y="473"/>
                  </a:lnTo>
                  <a:lnTo>
                    <a:pt x="280" y="471"/>
                  </a:lnTo>
                  <a:lnTo>
                    <a:pt x="291" y="469"/>
                  </a:lnTo>
                  <a:lnTo>
                    <a:pt x="301" y="475"/>
                  </a:lnTo>
                  <a:lnTo>
                    <a:pt x="310" y="480"/>
                  </a:lnTo>
                  <a:lnTo>
                    <a:pt x="315" y="480"/>
                  </a:lnTo>
                  <a:lnTo>
                    <a:pt x="321" y="480"/>
                  </a:lnTo>
                  <a:lnTo>
                    <a:pt x="328" y="484"/>
                  </a:lnTo>
                  <a:lnTo>
                    <a:pt x="338" y="488"/>
                  </a:lnTo>
                  <a:lnTo>
                    <a:pt x="352" y="484"/>
                  </a:lnTo>
                  <a:lnTo>
                    <a:pt x="367" y="480"/>
                  </a:lnTo>
                  <a:lnTo>
                    <a:pt x="386" y="490"/>
                  </a:lnTo>
                  <a:lnTo>
                    <a:pt x="402" y="501"/>
                  </a:lnTo>
                  <a:lnTo>
                    <a:pt x="412" y="506"/>
                  </a:lnTo>
                  <a:lnTo>
                    <a:pt x="421" y="510"/>
                  </a:lnTo>
                  <a:lnTo>
                    <a:pt x="430" y="516"/>
                  </a:lnTo>
                  <a:lnTo>
                    <a:pt x="439" y="517"/>
                  </a:lnTo>
                  <a:lnTo>
                    <a:pt x="452" y="514"/>
                  </a:lnTo>
                  <a:lnTo>
                    <a:pt x="467" y="508"/>
                  </a:lnTo>
                  <a:lnTo>
                    <a:pt x="478" y="503"/>
                  </a:lnTo>
                  <a:lnTo>
                    <a:pt x="487" y="497"/>
                  </a:lnTo>
                  <a:lnTo>
                    <a:pt x="493" y="492"/>
                  </a:lnTo>
                  <a:lnTo>
                    <a:pt x="495" y="488"/>
                  </a:lnTo>
                  <a:lnTo>
                    <a:pt x="498" y="482"/>
                  </a:lnTo>
                  <a:lnTo>
                    <a:pt x="498" y="477"/>
                  </a:lnTo>
                  <a:lnTo>
                    <a:pt x="498" y="471"/>
                  </a:lnTo>
                  <a:lnTo>
                    <a:pt x="498" y="466"/>
                  </a:lnTo>
                  <a:lnTo>
                    <a:pt x="502" y="460"/>
                  </a:lnTo>
                  <a:lnTo>
                    <a:pt x="506" y="455"/>
                  </a:lnTo>
                  <a:lnTo>
                    <a:pt x="515" y="442"/>
                  </a:lnTo>
                  <a:lnTo>
                    <a:pt x="526" y="421"/>
                  </a:lnTo>
                  <a:lnTo>
                    <a:pt x="539" y="410"/>
                  </a:lnTo>
                  <a:lnTo>
                    <a:pt x="552" y="401"/>
                  </a:lnTo>
                  <a:lnTo>
                    <a:pt x="563" y="390"/>
                  </a:lnTo>
                  <a:lnTo>
                    <a:pt x="572" y="379"/>
                  </a:lnTo>
                  <a:lnTo>
                    <a:pt x="578" y="368"/>
                  </a:lnTo>
                  <a:lnTo>
                    <a:pt x="580" y="359"/>
                  </a:lnTo>
                  <a:lnTo>
                    <a:pt x="581" y="346"/>
                  </a:lnTo>
                  <a:lnTo>
                    <a:pt x="581" y="336"/>
                  </a:lnTo>
                  <a:lnTo>
                    <a:pt x="593" y="333"/>
                  </a:lnTo>
                  <a:lnTo>
                    <a:pt x="600" y="331"/>
                  </a:lnTo>
                  <a:lnTo>
                    <a:pt x="604" y="329"/>
                  </a:lnTo>
                  <a:lnTo>
                    <a:pt x="605" y="325"/>
                  </a:lnTo>
                  <a:lnTo>
                    <a:pt x="607" y="322"/>
                  </a:lnTo>
                  <a:lnTo>
                    <a:pt x="607" y="318"/>
                  </a:lnTo>
                  <a:lnTo>
                    <a:pt x="613" y="312"/>
                  </a:lnTo>
                  <a:lnTo>
                    <a:pt x="618" y="307"/>
                  </a:lnTo>
                  <a:lnTo>
                    <a:pt x="624" y="303"/>
                  </a:lnTo>
                  <a:lnTo>
                    <a:pt x="630" y="303"/>
                  </a:lnTo>
                  <a:lnTo>
                    <a:pt x="635" y="316"/>
                  </a:lnTo>
                  <a:lnTo>
                    <a:pt x="639" y="336"/>
                  </a:lnTo>
                  <a:lnTo>
                    <a:pt x="650" y="333"/>
                  </a:lnTo>
                  <a:lnTo>
                    <a:pt x="659" y="329"/>
                  </a:lnTo>
                  <a:lnTo>
                    <a:pt x="666" y="323"/>
                  </a:lnTo>
                  <a:lnTo>
                    <a:pt x="674" y="318"/>
                  </a:lnTo>
                  <a:lnTo>
                    <a:pt x="681" y="312"/>
                  </a:lnTo>
                  <a:lnTo>
                    <a:pt x="689" y="307"/>
                  </a:lnTo>
                  <a:lnTo>
                    <a:pt x="698" y="303"/>
                  </a:lnTo>
                  <a:lnTo>
                    <a:pt x="707" y="298"/>
                  </a:lnTo>
                  <a:lnTo>
                    <a:pt x="714" y="298"/>
                  </a:lnTo>
                  <a:lnTo>
                    <a:pt x="722" y="298"/>
                  </a:lnTo>
                  <a:lnTo>
                    <a:pt x="737" y="298"/>
                  </a:lnTo>
                  <a:lnTo>
                    <a:pt x="750" y="298"/>
                  </a:lnTo>
                  <a:lnTo>
                    <a:pt x="759" y="288"/>
                  </a:lnTo>
                  <a:lnTo>
                    <a:pt x="768" y="279"/>
                  </a:lnTo>
                  <a:lnTo>
                    <a:pt x="772" y="274"/>
                  </a:lnTo>
                  <a:lnTo>
                    <a:pt x="777" y="270"/>
                  </a:lnTo>
                  <a:lnTo>
                    <a:pt x="785" y="266"/>
                  </a:lnTo>
                  <a:lnTo>
                    <a:pt x="794" y="262"/>
                  </a:lnTo>
                  <a:lnTo>
                    <a:pt x="822" y="266"/>
                  </a:lnTo>
                  <a:lnTo>
                    <a:pt x="844" y="272"/>
                  </a:lnTo>
                  <a:lnTo>
                    <a:pt x="860" y="262"/>
                  </a:lnTo>
                  <a:lnTo>
                    <a:pt x="873" y="251"/>
                  </a:lnTo>
                  <a:lnTo>
                    <a:pt x="897" y="249"/>
                  </a:lnTo>
                  <a:lnTo>
                    <a:pt x="912" y="246"/>
                  </a:lnTo>
                  <a:lnTo>
                    <a:pt x="914" y="238"/>
                  </a:lnTo>
                  <a:lnTo>
                    <a:pt x="916" y="233"/>
                  </a:lnTo>
                  <a:lnTo>
                    <a:pt x="921" y="233"/>
                  </a:lnTo>
                  <a:lnTo>
                    <a:pt x="931" y="231"/>
                  </a:lnTo>
                  <a:lnTo>
                    <a:pt x="923" y="205"/>
                  </a:lnTo>
                  <a:lnTo>
                    <a:pt x="914" y="183"/>
                  </a:lnTo>
                  <a:lnTo>
                    <a:pt x="923" y="170"/>
                  </a:lnTo>
                  <a:lnTo>
                    <a:pt x="936" y="159"/>
                  </a:lnTo>
                  <a:lnTo>
                    <a:pt x="923" y="155"/>
                  </a:lnTo>
                  <a:lnTo>
                    <a:pt x="910" y="153"/>
                  </a:lnTo>
                  <a:lnTo>
                    <a:pt x="894" y="157"/>
                  </a:lnTo>
                  <a:lnTo>
                    <a:pt x="883" y="161"/>
                  </a:lnTo>
                  <a:lnTo>
                    <a:pt x="875" y="166"/>
                  </a:lnTo>
                  <a:lnTo>
                    <a:pt x="870" y="168"/>
                  </a:lnTo>
                  <a:lnTo>
                    <a:pt x="853" y="164"/>
                  </a:lnTo>
                  <a:lnTo>
                    <a:pt x="838" y="163"/>
                  </a:lnTo>
                  <a:lnTo>
                    <a:pt x="827" y="172"/>
                  </a:lnTo>
                  <a:lnTo>
                    <a:pt x="814" y="187"/>
                  </a:lnTo>
                  <a:lnTo>
                    <a:pt x="807" y="194"/>
                  </a:lnTo>
                  <a:lnTo>
                    <a:pt x="796" y="198"/>
                  </a:lnTo>
                  <a:lnTo>
                    <a:pt x="788" y="200"/>
                  </a:lnTo>
                  <a:lnTo>
                    <a:pt x="781" y="200"/>
                  </a:lnTo>
                  <a:lnTo>
                    <a:pt x="772" y="198"/>
                  </a:lnTo>
                  <a:lnTo>
                    <a:pt x="761" y="196"/>
                  </a:lnTo>
                  <a:lnTo>
                    <a:pt x="711" y="163"/>
                  </a:lnTo>
                  <a:lnTo>
                    <a:pt x="637" y="115"/>
                  </a:lnTo>
                  <a:lnTo>
                    <a:pt x="602" y="89"/>
                  </a:lnTo>
                  <a:lnTo>
                    <a:pt x="569" y="61"/>
                  </a:lnTo>
                  <a:lnTo>
                    <a:pt x="556" y="48"/>
                  </a:lnTo>
                  <a:lnTo>
                    <a:pt x="545" y="35"/>
                  </a:lnTo>
                  <a:lnTo>
                    <a:pt x="537" y="24"/>
                  </a:lnTo>
                  <a:lnTo>
                    <a:pt x="533" y="13"/>
                  </a:lnTo>
                  <a:lnTo>
                    <a:pt x="521" y="15"/>
                  </a:lnTo>
                  <a:lnTo>
                    <a:pt x="506" y="17"/>
                  </a:lnTo>
                  <a:lnTo>
                    <a:pt x="489" y="15"/>
                  </a:lnTo>
                  <a:lnTo>
                    <a:pt x="471" y="11"/>
                  </a:lnTo>
                  <a:lnTo>
                    <a:pt x="450" y="7"/>
                  </a:lnTo>
                  <a:lnTo>
                    <a:pt x="432" y="4"/>
                  </a:lnTo>
                  <a:lnTo>
                    <a:pt x="413" y="0"/>
                  </a:lnTo>
                  <a:lnTo>
                    <a:pt x="397" y="0"/>
                  </a:lnTo>
                  <a:lnTo>
                    <a:pt x="369" y="26"/>
                  </a:lnTo>
                  <a:lnTo>
                    <a:pt x="343" y="52"/>
                  </a:lnTo>
                  <a:lnTo>
                    <a:pt x="345" y="63"/>
                  </a:lnTo>
                  <a:lnTo>
                    <a:pt x="352" y="74"/>
                  </a:lnTo>
                  <a:lnTo>
                    <a:pt x="347" y="85"/>
                  </a:lnTo>
                  <a:lnTo>
                    <a:pt x="343" y="102"/>
                  </a:lnTo>
                  <a:lnTo>
                    <a:pt x="349" y="111"/>
                  </a:lnTo>
                  <a:lnTo>
                    <a:pt x="354" y="120"/>
                  </a:lnTo>
                  <a:lnTo>
                    <a:pt x="349" y="124"/>
                  </a:lnTo>
                  <a:lnTo>
                    <a:pt x="343" y="126"/>
                  </a:lnTo>
                  <a:lnTo>
                    <a:pt x="336" y="128"/>
                  </a:lnTo>
                  <a:lnTo>
                    <a:pt x="328" y="128"/>
                  </a:lnTo>
                  <a:lnTo>
                    <a:pt x="327" y="120"/>
                  </a:lnTo>
                  <a:lnTo>
                    <a:pt x="323" y="113"/>
                  </a:lnTo>
                  <a:lnTo>
                    <a:pt x="317" y="113"/>
                  </a:lnTo>
                  <a:lnTo>
                    <a:pt x="314" y="113"/>
                  </a:lnTo>
                  <a:lnTo>
                    <a:pt x="301" y="107"/>
                  </a:lnTo>
                  <a:lnTo>
                    <a:pt x="290" y="102"/>
                  </a:lnTo>
                  <a:lnTo>
                    <a:pt x="275" y="100"/>
                  </a:lnTo>
                  <a:lnTo>
                    <a:pt x="264" y="100"/>
                  </a:lnTo>
                  <a:lnTo>
                    <a:pt x="262" y="96"/>
                  </a:lnTo>
                  <a:lnTo>
                    <a:pt x="264" y="89"/>
                  </a:lnTo>
                  <a:lnTo>
                    <a:pt x="262" y="85"/>
                  </a:lnTo>
                  <a:lnTo>
                    <a:pt x="262" y="79"/>
                  </a:lnTo>
                  <a:lnTo>
                    <a:pt x="258" y="76"/>
                  </a:lnTo>
                  <a:lnTo>
                    <a:pt x="253" y="70"/>
                  </a:lnTo>
                  <a:lnTo>
                    <a:pt x="234" y="61"/>
                  </a:lnTo>
                  <a:lnTo>
                    <a:pt x="219" y="50"/>
                  </a:lnTo>
                  <a:lnTo>
                    <a:pt x="212" y="39"/>
                  </a:lnTo>
                  <a:lnTo>
                    <a:pt x="206" y="30"/>
                  </a:lnTo>
                  <a:lnTo>
                    <a:pt x="203" y="26"/>
                  </a:lnTo>
                  <a:lnTo>
                    <a:pt x="199" y="22"/>
                  </a:lnTo>
                  <a:lnTo>
                    <a:pt x="192" y="19"/>
                  </a:lnTo>
                  <a:lnTo>
                    <a:pt x="184" y="15"/>
                  </a:lnTo>
                  <a:lnTo>
                    <a:pt x="182" y="15"/>
                  </a:lnTo>
                  <a:lnTo>
                    <a:pt x="181" y="17"/>
                  </a:lnTo>
                  <a:lnTo>
                    <a:pt x="179" y="20"/>
                  </a:lnTo>
                  <a:lnTo>
                    <a:pt x="179" y="24"/>
                  </a:lnTo>
                  <a:lnTo>
                    <a:pt x="179" y="31"/>
                  </a:lnTo>
                  <a:lnTo>
                    <a:pt x="181" y="37"/>
                  </a:lnTo>
                  <a:lnTo>
                    <a:pt x="190" y="50"/>
                  </a:lnTo>
                  <a:lnTo>
                    <a:pt x="197" y="61"/>
                  </a:lnTo>
                  <a:lnTo>
                    <a:pt x="201" y="67"/>
                  </a:lnTo>
                  <a:lnTo>
                    <a:pt x="203" y="74"/>
                  </a:lnTo>
                  <a:lnTo>
                    <a:pt x="203" y="79"/>
                  </a:lnTo>
                  <a:lnTo>
                    <a:pt x="203" y="85"/>
                  </a:lnTo>
                  <a:lnTo>
                    <a:pt x="186" y="98"/>
                  </a:lnTo>
                  <a:lnTo>
                    <a:pt x="171" y="109"/>
                  </a:lnTo>
                  <a:lnTo>
                    <a:pt x="175" y="129"/>
                  </a:lnTo>
                  <a:lnTo>
                    <a:pt x="177" y="146"/>
                  </a:lnTo>
                  <a:lnTo>
                    <a:pt x="162" y="148"/>
                  </a:lnTo>
                  <a:lnTo>
                    <a:pt x="151" y="148"/>
                  </a:lnTo>
                  <a:lnTo>
                    <a:pt x="147" y="150"/>
                  </a:lnTo>
                  <a:lnTo>
                    <a:pt x="146" y="153"/>
                  </a:lnTo>
                  <a:lnTo>
                    <a:pt x="144" y="159"/>
                  </a:lnTo>
                  <a:lnTo>
                    <a:pt x="144" y="164"/>
                  </a:lnTo>
                  <a:lnTo>
                    <a:pt x="142" y="168"/>
                  </a:lnTo>
                  <a:lnTo>
                    <a:pt x="138" y="170"/>
                  </a:lnTo>
                  <a:lnTo>
                    <a:pt x="134" y="172"/>
                  </a:lnTo>
                  <a:lnTo>
                    <a:pt x="127" y="172"/>
                  </a:lnTo>
                  <a:lnTo>
                    <a:pt x="127" y="179"/>
                  </a:lnTo>
                  <a:lnTo>
                    <a:pt x="125" y="187"/>
                  </a:lnTo>
                  <a:lnTo>
                    <a:pt x="123" y="192"/>
                  </a:lnTo>
                  <a:lnTo>
                    <a:pt x="120" y="196"/>
                  </a:lnTo>
                  <a:lnTo>
                    <a:pt x="127" y="198"/>
                  </a:lnTo>
                  <a:lnTo>
                    <a:pt x="138" y="194"/>
                  </a:lnTo>
                  <a:lnTo>
                    <a:pt x="144" y="201"/>
                  </a:lnTo>
                  <a:lnTo>
                    <a:pt x="151" y="205"/>
                  </a:lnTo>
                  <a:lnTo>
                    <a:pt x="170" y="196"/>
                  </a:lnTo>
                  <a:lnTo>
                    <a:pt x="181" y="192"/>
                  </a:lnTo>
                  <a:lnTo>
                    <a:pt x="181" y="196"/>
                  </a:lnTo>
                  <a:lnTo>
                    <a:pt x="184" y="198"/>
                  </a:lnTo>
                  <a:lnTo>
                    <a:pt x="192" y="194"/>
                  </a:lnTo>
                  <a:lnTo>
                    <a:pt x="201" y="190"/>
                  </a:lnTo>
                  <a:lnTo>
                    <a:pt x="206" y="209"/>
                  </a:lnTo>
                  <a:lnTo>
                    <a:pt x="212" y="227"/>
                  </a:lnTo>
                  <a:lnTo>
                    <a:pt x="195" y="233"/>
                  </a:lnTo>
                  <a:lnTo>
                    <a:pt x="179" y="242"/>
                  </a:lnTo>
                  <a:lnTo>
                    <a:pt x="162" y="251"/>
                  </a:lnTo>
                  <a:lnTo>
                    <a:pt x="147" y="257"/>
                  </a:lnTo>
                  <a:lnTo>
                    <a:pt x="144" y="262"/>
                  </a:lnTo>
                  <a:lnTo>
                    <a:pt x="140" y="266"/>
                  </a:lnTo>
                  <a:lnTo>
                    <a:pt x="140" y="268"/>
                  </a:lnTo>
                  <a:lnTo>
                    <a:pt x="142" y="272"/>
                  </a:lnTo>
                  <a:lnTo>
                    <a:pt x="146" y="275"/>
                  </a:lnTo>
                  <a:lnTo>
                    <a:pt x="146" y="279"/>
                  </a:lnTo>
                  <a:lnTo>
                    <a:pt x="142" y="286"/>
                  </a:lnTo>
                  <a:lnTo>
                    <a:pt x="136" y="294"/>
                  </a:lnTo>
                  <a:lnTo>
                    <a:pt x="129" y="299"/>
                  </a:lnTo>
                  <a:lnTo>
                    <a:pt x="120" y="301"/>
                  </a:lnTo>
                  <a:lnTo>
                    <a:pt x="109" y="301"/>
                  </a:lnTo>
                  <a:lnTo>
                    <a:pt x="103" y="298"/>
                  </a:lnTo>
                  <a:lnTo>
                    <a:pt x="97" y="292"/>
                  </a:lnTo>
                  <a:lnTo>
                    <a:pt x="94" y="290"/>
                  </a:lnTo>
                  <a:lnTo>
                    <a:pt x="81" y="292"/>
                  </a:lnTo>
                  <a:lnTo>
                    <a:pt x="66" y="294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2" name="Freeform 66"/>
            <p:cNvSpPr>
              <a:spLocks/>
            </p:cNvSpPr>
            <p:nvPr/>
          </p:nvSpPr>
          <p:spPr bwMode="auto">
            <a:xfrm>
              <a:off x="1770996" y="1921183"/>
              <a:ext cx="366982" cy="519420"/>
            </a:xfrm>
            <a:custGeom>
              <a:avLst/>
              <a:gdLst>
                <a:gd name="T0" fmla="*/ 487374783 w 211"/>
                <a:gd name="T1" fmla="*/ 17925635 h 276"/>
                <a:gd name="T2" fmla="*/ 449098984 w 211"/>
                <a:gd name="T3" fmla="*/ 44813144 h 276"/>
                <a:gd name="T4" fmla="*/ 400615632 w 211"/>
                <a:gd name="T5" fmla="*/ 65727332 h 276"/>
                <a:gd name="T6" fmla="*/ 372547605 w 211"/>
                <a:gd name="T7" fmla="*/ 95603378 h 276"/>
                <a:gd name="T8" fmla="*/ 344479577 w 211"/>
                <a:gd name="T9" fmla="*/ 167305920 h 276"/>
                <a:gd name="T10" fmla="*/ 306203887 w 211"/>
                <a:gd name="T11" fmla="*/ 194195302 h 276"/>
                <a:gd name="T12" fmla="*/ 311306849 w 211"/>
                <a:gd name="T13" fmla="*/ 155355501 h 276"/>
                <a:gd name="T14" fmla="*/ 331720434 w 211"/>
                <a:gd name="T15" fmla="*/ 104565251 h 276"/>
                <a:gd name="T16" fmla="*/ 273031159 w 211"/>
                <a:gd name="T17" fmla="*/ 104565251 h 276"/>
                <a:gd name="T18" fmla="*/ 227100973 w 211"/>
                <a:gd name="T19" fmla="*/ 128466118 h 276"/>
                <a:gd name="T20" fmla="*/ 216893311 w 211"/>
                <a:gd name="T21" fmla="*/ 143405082 h 276"/>
                <a:gd name="T22" fmla="*/ 204135907 w 211"/>
                <a:gd name="T23" fmla="*/ 176267793 h 276"/>
                <a:gd name="T24" fmla="*/ 178619360 w 211"/>
                <a:gd name="T25" fmla="*/ 206145721 h 276"/>
                <a:gd name="T26" fmla="*/ 147998113 w 211"/>
                <a:gd name="T27" fmla="*/ 209132385 h 276"/>
                <a:gd name="T28" fmla="*/ 122481566 w 211"/>
                <a:gd name="T29" fmla="*/ 215107594 h 276"/>
                <a:gd name="T30" fmla="*/ 109722396 w 211"/>
                <a:gd name="T31" fmla="*/ 244983641 h 276"/>
                <a:gd name="T32" fmla="*/ 76551407 w 211"/>
                <a:gd name="T33" fmla="*/ 325648084 h 276"/>
                <a:gd name="T34" fmla="*/ 33172742 w 211"/>
                <a:gd name="T35" fmla="*/ 358512676 h 276"/>
                <a:gd name="T36" fmla="*/ 0 w 211"/>
                <a:gd name="T37" fmla="*/ 382413514 h 276"/>
                <a:gd name="T38" fmla="*/ 0 w 211"/>
                <a:gd name="T39" fmla="*/ 427226643 h 276"/>
                <a:gd name="T40" fmla="*/ 20413592 w 211"/>
                <a:gd name="T41" fmla="*/ 492953945 h 276"/>
                <a:gd name="T42" fmla="*/ 43378665 w 211"/>
                <a:gd name="T43" fmla="*/ 540755737 h 276"/>
                <a:gd name="T44" fmla="*/ 33172742 w 211"/>
                <a:gd name="T45" fmla="*/ 564656574 h 276"/>
                <a:gd name="T46" fmla="*/ 22965073 w 211"/>
                <a:gd name="T47" fmla="*/ 573620329 h 276"/>
                <a:gd name="T48" fmla="*/ 20413592 w 211"/>
                <a:gd name="T49" fmla="*/ 597521167 h 276"/>
                <a:gd name="T50" fmla="*/ 33172742 w 211"/>
                <a:gd name="T51" fmla="*/ 624408668 h 276"/>
                <a:gd name="T52" fmla="*/ 56137808 w 211"/>
                <a:gd name="T53" fmla="*/ 651298050 h 276"/>
                <a:gd name="T54" fmla="*/ 71446706 w 211"/>
                <a:gd name="T55" fmla="*/ 702086389 h 276"/>
                <a:gd name="T56" fmla="*/ 71446706 w 211"/>
                <a:gd name="T57" fmla="*/ 746901399 h 276"/>
                <a:gd name="T58" fmla="*/ 86757330 w 211"/>
                <a:gd name="T59" fmla="*/ 773790782 h 276"/>
                <a:gd name="T60" fmla="*/ 114827124 w 211"/>
                <a:gd name="T61" fmla="*/ 800678283 h 276"/>
                <a:gd name="T62" fmla="*/ 127584527 w 211"/>
                <a:gd name="T63" fmla="*/ 824579121 h 276"/>
                <a:gd name="T64" fmla="*/ 150549593 w 211"/>
                <a:gd name="T65" fmla="*/ 812628702 h 276"/>
                <a:gd name="T66" fmla="*/ 193928245 w 211"/>
                <a:gd name="T67" fmla="*/ 788727865 h 276"/>
                <a:gd name="T68" fmla="*/ 216893311 w 211"/>
                <a:gd name="T69" fmla="*/ 755863272 h 276"/>
                <a:gd name="T70" fmla="*/ 227100973 w 211"/>
                <a:gd name="T71" fmla="*/ 728975772 h 276"/>
                <a:gd name="T72" fmla="*/ 221998011 w 211"/>
                <a:gd name="T73" fmla="*/ 696111179 h 276"/>
                <a:gd name="T74" fmla="*/ 216893311 w 211"/>
                <a:gd name="T75" fmla="*/ 657273260 h 276"/>
                <a:gd name="T76" fmla="*/ 244963132 w 211"/>
                <a:gd name="T77" fmla="*/ 618433458 h 276"/>
                <a:gd name="T78" fmla="*/ 278134121 w 211"/>
                <a:gd name="T79" fmla="*/ 579595539 h 276"/>
                <a:gd name="T80" fmla="*/ 293444744 w 211"/>
                <a:gd name="T81" fmla="*/ 552706156 h 276"/>
                <a:gd name="T82" fmla="*/ 316409810 w 211"/>
                <a:gd name="T83" fmla="*/ 525818655 h 276"/>
                <a:gd name="T84" fmla="*/ 321514511 w 211"/>
                <a:gd name="T85" fmla="*/ 492953945 h 276"/>
                <a:gd name="T86" fmla="*/ 349582539 w 211"/>
                <a:gd name="T87" fmla="*/ 475028317 h 276"/>
                <a:gd name="T88" fmla="*/ 387858228 w 211"/>
                <a:gd name="T89" fmla="*/ 448140816 h 276"/>
                <a:gd name="T90" fmla="*/ 426133918 w 211"/>
                <a:gd name="T91" fmla="*/ 319672875 h 276"/>
                <a:gd name="T92" fmla="*/ 438891322 w 211"/>
                <a:gd name="T93" fmla="*/ 244983641 h 276"/>
                <a:gd name="T94" fmla="*/ 456753535 w 211"/>
                <a:gd name="T95" fmla="*/ 239008431 h 276"/>
                <a:gd name="T96" fmla="*/ 489926263 w 211"/>
                <a:gd name="T97" fmla="*/ 244983641 h 276"/>
                <a:gd name="T98" fmla="*/ 515442810 w 211"/>
                <a:gd name="T99" fmla="*/ 206145721 h 276"/>
                <a:gd name="T100" fmla="*/ 528201953 w 211"/>
                <a:gd name="T101" fmla="*/ 149380292 h 276"/>
                <a:gd name="T102" fmla="*/ 533304915 w 211"/>
                <a:gd name="T103" fmla="*/ 77677750 h 276"/>
                <a:gd name="T104" fmla="*/ 510339849 w 211"/>
                <a:gd name="T105" fmla="*/ 5975211 h 27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11"/>
                <a:gd name="T160" fmla="*/ 0 h 276"/>
                <a:gd name="T161" fmla="*/ 211 w 211"/>
                <a:gd name="T162" fmla="*/ 276 h 27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11" h="276">
                  <a:moveTo>
                    <a:pt x="198" y="0"/>
                  </a:moveTo>
                  <a:lnTo>
                    <a:pt x="191" y="6"/>
                  </a:lnTo>
                  <a:lnTo>
                    <a:pt x="183" y="9"/>
                  </a:lnTo>
                  <a:lnTo>
                    <a:pt x="176" y="15"/>
                  </a:lnTo>
                  <a:lnTo>
                    <a:pt x="168" y="22"/>
                  </a:lnTo>
                  <a:lnTo>
                    <a:pt x="157" y="22"/>
                  </a:lnTo>
                  <a:lnTo>
                    <a:pt x="150" y="26"/>
                  </a:lnTo>
                  <a:lnTo>
                    <a:pt x="146" y="32"/>
                  </a:lnTo>
                  <a:lnTo>
                    <a:pt x="144" y="43"/>
                  </a:lnTo>
                  <a:lnTo>
                    <a:pt x="135" y="56"/>
                  </a:lnTo>
                  <a:lnTo>
                    <a:pt x="126" y="65"/>
                  </a:lnTo>
                  <a:lnTo>
                    <a:pt x="120" y="65"/>
                  </a:lnTo>
                  <a:lnTo>
                    <a:pt x="115" y="65"/>
                  </a:lnTo>
                  <a:lnTo>
                    <a:pt x="122" y="52"/>
                  </a:lnTo>
                  <a:lnTo>
                    <a:pt x="128" y="43"/>
                  </a:lnTo>
                  <a:lnTo>
                    <a:pt x="130" y="35"/>
                  </a:lnTo>
                  <a:lnTo>
                    <a:pt x="128" y="30"/>
                  </a:lnTo>
                  <a:lnTo>
                    <a:pt x="107" y="35"/>
                  </a:lnTo>
                  <a:lnTo>
                    <a:pt x="94" y="41"/>
                  </a:lnTo>
                  <a:lnTo>
                    <a:pt x="89" y="43"/>
                  </a:lnTo>
                  <a:lnTo>
                    <a:pt x="87" y="45"/>
                  </a:lnTo>
                  <a:lnTo>
                    <a:pt x="85" y="48"/>
                  </a:lnTo>
                  <a:lnTo>
                    <a:pt x="83" y="52"/>
                  </a:lnTo>
                  <a:lnTo>
                    <a:pt x="80" y="59"/>
                  </a:lnTo>
                  <a:lnTo>
                    <a:pt x="76" y="63"/>
                  </a:lnTo>
                  <a:lnTo>
                    <a:pt x="70" y="69"/>
                  </a:lnTo>
                  <a:lnTo>
                    <a:pt x="65" y="70"/>
                  </a:lnTo>
                  <a:lnTo>
                    <a:pt x="58" y="70"/>
                  </a:lnTo>
                  <a:lnTo>
                    <a:pt x="52" y="70"/>
                  </a:lnTo>
                  <a:lnTo>
                    <a:pt x="48" y="72"/>
                  </a:lnTo>
                  <a:lnTo>
                    <a:pt x="45" y="74"/>
                  </a:lnTo>
                  <a:lnTo>
                    <a:pt x="43" y="82"/>
                  </a:lnTo>
                  <a:lnTo>
                    <a:pt x="37" y="96"/>
                  </a:lnTo>
                  <a:lnTo>
                    <a:pt x="30" y="109"/>
                  </a:lnTo>
                  <a:lnTo>
                    <a:pt x="22" y="117"/>
                  </a:lnTo>
                  <a:lnTo>
                    <a:pt x="13" y="120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0" y="135"/>
                  </a:lnTo>
                  <a:lnTo>
                    <a:pt x="0" y="143"/>
                  </a:lnTo>
                  <a:lnTo>
                    <a:pt x="2" y="150"/>
                  </a:lnTo>
                  <a:lnTo>
                    <a:pt x="8" y="16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5" y="185"/>
                  </a:lnTo>
                  <a:lnTo>
                    <a:pt x="13" y="189"/>
                  </a:lnTo>
                  <a:lnTo>
                    <a:pt x="11" y="191"/>
                  </a:lnTo>
                  <a:lnTo>
                    <a:pt x="9" y="192"/>
                  </a:lnTo>
                  <a:lnTo>
                    <a:pt x="8" y="196"/>
                  </a:lnTo>
                  <a:lnTo>
                    <a:pt x="8" y="200"/>
                  </a:lnTo>
                  <a:lnTo>
                    <a:pt x="9" y="205"/>
                  </a:lnTo>
                  <a:lnTo>
                    <a:pt x="13" y="209"/>
                  </a:lnTo>
                  <a:lnTo>
                    <a:pt x="19" y="213"/>
                  </a:lnTo>
                  <a:lnTo>
                    <a:pt x="22" y="218"/>
                  </a:lnTo>
                  <a:lnTo>
                    <a:pt x="26" y="228"/>
                  </a:lnTo>
                  <a:lnTo>
                    <a:pt x="28" y="235"/>
                  </a:lnTo>
                  <a:lnTo>
                    <a:pt x="30" y="242"/>
                  </a:lnTo>
                  <a:lnTo>
                    <a:pt x="28" y="250"/>
                  </a:lnTo>
                  <a:lnTo>
                    <a:pt x="26" y="253"/>
                  </a:lnTo>
                  <a:lnTo>
                    <a:pt x="34" y="259"/>
                  </a:lnTo>
                  <a:lnTo>
                    <a:pt x="39" y="263"/>
                  </a:lnTo>
                  <a:lnTo>
                    <a:pt x="45" y="268"/>
                  </a:lnTo>
                  <a:lnTo>
                    <a:pt x="50" y="274"/>
                  </a:lnTo>
                  <a:lnTo>
                    <a:pt x="50" y="276"/>
                  </a:lnTo>
                  <a:lnTo>
                    <a:pt x="59" y="272"/>
                  </a:lnTo>
                  <a:lnTo>
                    <a:pt x="69" y="268"/>
                  </a:lnTo>
                  <a:lnTo>
                    <a:pt x="76" y="264"/>
                  </a:lnTo>
                  <a:lnTo>
                    <a:pt x="82" y="259"/>
                  </a:lnTo>
                  <a:lnTo>
                    <a:pt x="85" y="253"/>
                  </a:lnTo>
                  <a:lnTo>
                    <a:pt x="89" y="248"/>
                  </a:lnTo>
                  <a:lnTo>
                    <a:pt x="89" y="244"/>
                  </a:lnTo>
                  <a:lnTo>
                    <a:pt x="89" y="240"/>
                  </a:lnTo>
                  <a:lnTo>
                    <a:pt x="87" y="233"/>
                  </a:lnTo>
                  <a:lnTo>
                    <a:pt x="85" y="226"/>
                  </a:lnTo>
                  <a:lnTo>
                    <a:pt x="85" y="220"/>
                  </a:lnTo>
                  <a:lnTo>
                    <a:pt x="89" y="213"/>
                  </a:lnTo>
                  <a:lnTo>
                    <a:pt x="96" y="207"/>
                  </a:lnTo>
                  <a:lnTo>
                    <a:pt x="107" y="200"/>
                  </a:lnTo>
                  <a:lnTo>
                    <a:pt x="109" y="194"/>
                  </a:lnTo>
                  <a:lnTo>
                    <a:pt x="111" y="189"/>
                  </a:lnTo>
                  <a:lnTo>
                    <a:pt x="115" y="185"/>
                  </a:lnTo>
                  <a:lnTo>
                    <a:pt x="120" y="179"/>
                  </a:lnTo>
                  <a:lnTo>
                    <a:pt x="124" y="176"/>
                  </a:lnTo>
                  <a:lnTo>
                    <a:pt x="126" y="170"/>
                  </a:lnTo>
                  <a:lnTo>
                    <a:pt x="126" y="165"/>
                  </a:lnTo>
                  <a:lnTo>
                    <a:pt x="128" y="161"/>
                  </a:lnTo>
                  <a:lnTo>
                    <a:pt x="137" y="159"/>
                  </a:lnTo>
                  <a:lnTo>
                    <a:pt x="144" y="159"/>
                  </a:lnTo>
                  <a:lnTo>
                    <a:pt x="152" y="150"/>
                  </a:lnTo>
                  <a:lnTo>
                    <a:pt x="165" y="137"/>
                  </a:lnTo>
                  <a:lnTo>
                    <a:pt x="167" y="107"/>
                  </a:lnTo>
                  <a:lnTo>
                    <a:pt x="170" y="83"/>
                  </a:lnTo>
                  <a:lnTo>
                    <a:pt x="172" y="82"/>
                  </a:lnTo>
                  <a:lnTo>
                    <a:pt x="176" y="80"/>
                  </a:lnTo>
                  <a:lnTo>
                    <a:pt x="179" y="80"/>
                  </a:lnTo>
                  <a:lnTo>
                    <a:pt x="183" y="80"/>
                  </a:lnTo>
                  <a:lnTo>
                    <a:pt x="192" y="82"/>
                  </a:lnTo>
                  <a:lnTo>
                    <a:pt x="200" y="82"/>
                  </a:lnTo>
                  <a:lnTo>
                    <a:pt x="202" y="69"/>
                  </a:lnTo>
                  <a:lnTo>
                    <a:pt x="202" y="58"/>
                  </a:lnTo>
                  <a:lnTo>
                    <a:pt x="207" y="50"/>
                  </a:lnTo>
                  <a:lnTo>
                    <a:pt x="211" y="39"/>
                  </a:lnTo>
                  <a:lnTo>
                    <a:pt x="209" y="26"/>
                  </a:lnTo>
                  <a:lnTo>
                    <a:pt x="200" y="4"/>
                  </a:lnTo>
                  <a:lnTo>
                    <a:pt x="200" y="2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3" name="Freeform 67"/>
            <p:cNvSpPr>
              <a:spLocks/>
            </p:cNvSpPr>
            <p:nvPr/>
          </p:nvSpPr>
          <p:spPr bwMode="auto">
            <a:xfrm>
              <a:off x="2115395" y="1806385"/>
              <a:ext cx="583407" cy="590934"/>
            </a:xfrm>
            <a:custGeom>
              <a:avLst/>
              <a:gdLst>
                <a:gd name="T0" fmla="*/ 394185156 w 336"/>
                <a:gd name="T1" fmla="*/ 17925626 h 314"/>
                <a:gd name="T2" fmla="*/ 305175685 w 336"/>
                <a:gd name="T3" fmla="*/ 23900832 h 314"/>
                <a:gd name="T4" fmla="*/ 356037992 w 336"/>
                <a:gd name="T5" fmla="*/ 50790208 h 314"/>
                <a:gd name="T6" fmla="*/ 328063983 w 336"/>
                <a:gd name="T7" fmla="*/ 71702503 h 314"/>
                <a:gd name="T8" fmla="*/ 300089975 w 336"/>
                <a:gd name="T9" fmla="*/ 101578533 h 314"/>
                <a:gd name="T10" fmla="*/ 300089975 w 336"/>
                <a:gd name="T11" fmla="*/ 143405006 h 314"/>
                <a:gd name="T12" fmla="*/ 310261395 w 336"/>
                <a:gd name="T13" fmla="*/ 182242904 h 314"/>
                <a:gd name="T14" fmla="*/ 328063983 w 336"/>
                <a:gd name="T15" fmla="*/ 209132273 h 314"/>
                <a:gd name="T16" fmla="*/ 333149693 w 336"/>
                <a:gd name="T17" fmla="*/ 277846261 h 314"/>
                <a:gd name="T18" fmla="*/ 295002529 w 336"/>
                <a:gd name="T19" fmla="*/ 310710836 h 314"/>
                <a:gd name="T20" fmla="*/ 277201677 w 336"/>
                <a:gd name="T21" fmla="*/ 277846261 h 314"/>
                <a:gd name="T22" fmla="*/ 267028521 w 336"/>
                <a:gd name="T23" fmla="*/ 209132273 h 314"/>
                <a:gd name="T24" fmla="*/ 216166160 w 336"/>
                <a:gd name="T25" fmla="*/ 194195199 h 314"/>
                <a:gd name="T26" fmla="*/ 193277861 w 336"/>
                <a:gd name="T27" fmla="*/ 149380212 h 314"/>
                <a:gd name="T28" fmla="*/ 167845840 w 336"/>
                <a:gd name="T29" fmla="*/ 128466049 h 314"/>
                <a:gd name="T30" fmla="*/ 132242399 w 336"/>
                <a:gd name="T31" fmla="*/ 116517490 h 314"/>
                <a:gd name="T32" fmla="*/ 61035490 w 336"/>
                <a:gd name="T33" fmla="*/ 167305830 h 314"/>
                <a:gd name="T34" fmla="*/ 5085711 w 336"/>
                <a:gd name="T35" fmla="*/ 182242904 h 314"/>
                <a:gd name="T36" fmla="*/ 5085711 w 336"/>
                <a:gd name="T37" fmla="*/ 194195199 h 314"/>
                <a:gd name="T38" fmla="*/ 22888305 w 336"/>
                <a:gd name="T39" fmla="*/ 331623116 h 314"/>
                <a:gd name="T40" fmla="*/ 5085711 w 336"/>
                <a:gd name="T41" fmla="*/ 427228296 h 314"/>
                <a:gd name="T42" fmla="*/ 12715146 w 336"/>
                <a:gd name="T43" fmla="*/ 442165370 h 314"/>
                <a:gd name="T44" fmla="*/ 45776610 w 336"/>
                <a:gd name="T45" fmla="*/ 454115782 h 314"/>
                <a:gd name="T46" fmla="*/ 104268364 w 336"/>
                <a:gd name="T47" fmla="*/ 469054739 h 314"/>
                <a:gd name="T48" fmla="*/ 155130697 w 336"/>
                <a:gd name="T49" fmla="*/ 492953681 h 314"/>
                <a:gd name="T50" fmla="*/ 216166160 w 336"/>
                <a:gd name="T51" fmla="*/ 507892755 h 314"/>
                <a:gd name="T52" fmla="*/ 300089975 w 336"/>
                <a:gd name="T53" fmla="*/ 513867961 h 314"/>
                <a:gd name="T54" fmla="*/ 305175685 w 336"/>
                <a:gd name="T55" fmla="*/ 618433127 h 314"/>
                <a:gd name="T56" fmla="*/ 350952282 w 336"/>
                <a:gd name="T57" fmla="*/ 657272908 h 314"/>
                <a:gd name="T58" fmla="*/ 384012000 w 336"/>
                <a:gd name="T59" fmla="*/ 752876206 h 314"/>
                <a:gd name="T60" fmla="*/ 394185156 w 336"/>
                <a:gd name="T61" fmla="*/ 845492842 h 314"/>
                <a:gd name="T62" fmla="*/ 404358312 w 336"/>
                <a:gd name="T63" fmla="*/ 884330740 h 314"/>
                <a:gd name="T64" fmla="*/ 465392146 w 336"/>
                <a:gd name="T65" fmla="*/ 890305947 h 314"/>
                <a:gd name="T66" fmla="*/ 483194735 w 336"/>
                <a:gd name="T67" fmla="*/ 929145727 h 314"/>
                <a:gd name="T68" fmla="*/ 506083033 w 336"/>
                <a:gd name="T69" fmla="*/ 938107596 h 314"/>
                <a:gd name="T70" fmla="*/ 549315907 w 336"/>
                <a:gd name="T71" fmla="*/ 899269697 h 314"/>
                <a:gd name="T72" fmla="*/ 567118496 w 336"/>
                <a:gd name="T73" fmla="*/ 839517636 h 314"/>
                <a:gd name="T74" fmla="*/ 615437080 w 336"/>
                <a:gd name="T75" fmla="*/ 755862868 h 314"/>
                <a:gd name="T76" fmla="*/ 694275131 w 336"/>
                <a:gd name="T77" fmla="*/ 728975381 h 314"/>
                <a:gd name="T78" fmla="*/ 722249139 w 336"/>
                <a:gd name="T79" fmla="*/ 723000175 h 314"/>
                <a:gd name="T80" fmla="*/ 737508005 w 336"/>
                <a:gd name="T81" fmla="*/ 690135601 h 314"/>
                <a:gd name="T82" fmla="*/ 798543467 w 336"/>
                <a:gd name="T83" fmla="*/ 714036425 h 314"/>
                <a:gd name="T84" fmla="*/ 849405774 w 336"/>
                <a:gd name="T85" fmla="*/ 708061219 h 314"/>
                <a:gd name="T86" fmla="*/ 844318328 w 336"/>
                <a:gd name="T87" fmla="*/ 696110807 h 314"/>
                <a:gd name="T88" fmla="*/ 831603185 w 336"/>
                <a:gd name="T89" fmla="*/ 624408333 h 314"/>
                <a:gd name="T90" fmla="*/ 793456021 w 336"/>
                <a:gd name="T91" fmla="*/ 579595229 h 314"/>
                <a:gd name="T92" fmla="*/ 755308857 w 336"/>
                <a:gd name="T93" fmla="*/ 540755448 h 314"/>
                <a:gd name="T94" fmla="*/ 737508005 w 336"/>
                <a:gd name="T95" fmla="*/ 463079533 h 314"/>
                <a:gd name="T96" fmla="*/ 714619706 w 336"/>
                <a:gd name="T97" fmla="*/ 454115782 h 314"/>
                <a:gd name="T98" fmla="*/ 722249139 w 336"/>
                <a:gd name="T99" fmla="*/ 498929005 h 314"/>
                <a:gd name="T100" fmla="*/ 709533996 w 336"/>
                <a:gd name="T101" fmla="*/ 519843167 h 314"/>
                <a:gd name="T102" fmla="*/ 633239668 w 336"/>
                <a:gd name="T103" fmla="*/ 469054739 h 314"/>
                <a:gd name="T104" fmla="*/ 620522789 w 336"/>
                <a:gd name="T105" fmla="*/ 492953681 h 314"/>
                <a:gd name="T106" fmla="*/ 600178214 w 336"/>
                <a:gd name="T107" fmla="*/ 498929005 h 314"/>
                <a:gd name="T108" fmla="*/ 554401617 w 336"/>
                <a:gd name="T109" fmla="*/ 492953681 h 314"/>
                <a:gd name="T110" fmla="*/ 498453601 w 336"/>
                <a:gd name="T111" fmla="*/ 513867961 h 314"/>
                <a:gd name="T112" fmla="*/ 455220727 w 336"/>
                <a:gd name="T113" fmla="*/ 442165370 h 314"/>
                <a:gd name="T114" fmla="*/ 389099446 w 336"/>
                <a:gd name="T115" fmla="*/ 397352265 h 314"/>
                <a:gd name="T116" fmla="*/ 409444021 w 336"/>
                <a:gd name="T117" fmla="*/ 358512485 h 314"/>
                <a:gd name="T118" fmla="*/ 450133172 w 336"/>
                <a:gd name="T119" fmla="*/ 298760423 h 314"/>
                <a:gd name="T120" fmla="*/ 503539310 w 336"/>
                <a:gd name="T121" fmla="*/ 239008303 h 314"/>
                <a:gd name="T122" fmla="*/ 521341899 w 336"/>
                <a:gd name="T123" fmla="*/ 101578533 h 3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6"/>
                <a:gd name="T187" fmla="*/ 0 h 314"/>
                <a:gd name="T188" fmla="*/ 336 w 336"/>
                <a:gd name="T189" fmla="*/ 314 h 31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6" h="314">
                  <a:moveTo>
                    <a:pt x="194" y="13"/>
                  </a:moveTo>
                  <a:lnTo>
                    <a:pt x="174" y="10"/>
                  </a:lnTo>
                  <a:lnTo>
                    <a:pt x="155" y="6"/>
                  </a:lnTo>
                  <a:lnTo>
                    <a:pt x="135" y="2"/>
                  </a:lnTo>
                  <a:lnTo>
                    <a:pt x="116" y="0"/>
                  </a:lnTo>
                  <a:lnTo>
                    <a:pt x="120" y="8"/>
                  </a:lnTo>
                  <a:lnTo>
                    <a:pt x="126" y="11"/>
                  </a:lnTo>
                  <a:lnTo>
                    <a:pt x="131" y="15"/>
                  </a:lnTo>
                  <a:lnTo>
                    <a:pt x="140" y="17"/>
                  </a:lnTo>
                  <a:lnTo>
                    <a:pt x="140" y="21"/>
                  </a:lnTo>
                  <a:lnTo>
                    <a:pt x="137" y="22"/>
                  </a:lnTo>
                  <a:lnTo>
                    <a:pt x="129" y="24"/>
                  </a:lnTo>
                  <a:lnTo>
                    <a:pt x="122" y="26"/>
                  </a:lnTo>
                  <a:lnTo>
                    <a:pt x="118" y="30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20" y="43"/>
                  </a:lnTo>
                  <a:lnTo>
                    <a:pt x="118" y="48"/>
                  </a:lnTo>
                  <a:lnTo>
                    <a:pt x="118" y="54"/>
                  </a:lnTo>
                  <a:lnTo>
                    <a:pt x="118" y="58"/>
                  </a:lnTo>
                  <a:lnTo>
                    <a:pt x="122" y="61"/>
                  </a:lnTo>
                  <a:lnTo>
                    <a:pt x="126" y="63"/>
                  </a:lnTo>
                  <a:lnTo>
                    <a:pt x="127" y="67"/>
                  </a:lnTo>
                  <a:lnTo>
                    <a:pt x="129" y="70"/>
                  </a:lnTo>
                  <a:lnTo>
                    <a:pt x="129" y="76"/>
                  </a:lnTo>
                  <a:lnTo>
                    <a:pt x="131" y="85"/>
                  </a:lnTo>
                  <a:lnTo>
                    <a:pt x="131" y="93"/>
                  </a:lnTo>
                  <a:lnTo>
                    <a:pt x="129" y="100"/>
                  </a:lnTo>
                  <a:lnTo>
                    <a:pt x="126" y="104"/>
                  </a:lnTo>
                  <a:lnTo>
                    <a:pt x="116" y="104"/>
                  </a:lnTo>
                  <a:lnTo>
                    <a:pt x="113" y="100"/>
                  </a:lnTo>
                  <a:lnTo>
                    <a:pt x="109" y="98"/>
                  </a:lnTo>
                  <a:lnTo>
                    <a:pt x="109" y="93"/>
                  </a:lnTo>
                  <a:lnTo>
                    <a:pt x="109" y="83"/>
                  </a:lnTo>
                  <a:lnTo>
                    <a:pt x="109" y="76"/>
                  </a:lnTo>
                  <a:lnTo>
                    <a:pt x="105" y="70"/>
                  </a:lnTo>
                  <a:lnTo>
                    <a:pt x="100" y="67"/>
                  </a:lnTo>
                  <a:lnTo>
                    <a:pt x="94" y="65"/>
                  </a:lnTo>
                  <a:lnTo>
                    <a:pt x="85" y="65"/>
                  </a:lnTo>
                  <a:lnTo>
                    <a:pt x="83" y="58"/>
                  </a:lnTo>
                  <a:lnTo>
                    <a:pt x="83" y="50"/>
                  </a:lnTo>
                  <a:lnTo>
                    <a:pt x="76" y="50"/>
                  </a:lnTo>
                  <a:lnTo>
                    <a:pt x="65" y="50"/>
                  </a:lnTo>
                  <a:lnTo>
                    <a:pt x="66" y="46"/>
                  </a:lnTo>
                  <a:lnTo>
                    <a:pt x="66" y="43"/>
                  </a:lnTo>
                  <a:lnTo>
                    <a:pt x="65" y="41"/>
                  </a:lnTo>
                  <a:lnTo>
                    <a:pt x="63" y="39"/>
                  </a:lnTo>
                  <a:lnTo>
                    <a:pt x="52" y="39"/>
                  </a:lnTo>
                  <a:lnTo>
                    <a:pt x="39" y="45"/>
                  </a:lnTo>
                  <a:lnTo>
                    <a:pt x="31" y="52"/>
                  </a:lnTo>
                  <a:lnTo>
                    <a:pt x="24" y="56"/>
                  </a:lnTo>
                  <a:lnTo>
                    <a:pt x="15" y="58"/>
                  </a:lnTo>
                  <a:lnTo>
                    <a:pt x="4" y="59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11" y="87"/>
                  </a:lnTo>
                  <a:lnTo>
                    <a:pt x="13" y="100"/>
                  </a:lnTo>
                  <a:lnTo>
                    <a:pt x="9" y="111"/>
                  </a:lnTo>
                  <a:lnTo>
                    <a:pt x="4" y="119"/>
                  </a:lnTo>
                  <a:lnTo>
                    <a:pt x="4" y="130"/>
                  </a:lnTo>
                  <a:lnTo>
                    <a:pt x="2" y="143"/>
                  </a:lnTo>
                  <a:lnTo>
                    <a:pt x="0" y="143"/>
                  </a:lnTo>
                  <a:lnTo>
                    <a:pt x="5" y="148"/>
                  </a:lnTo>
                  <a:lnTo>
                    <a:pt x="9" y="152"/>
                  </a:lnTo>
                  <a:lnTo>
                    <a:pt x="15" y="154"/>
                  </a:lnTo>
                  <a:lnTo>
                    <a:pt x="18" y="152"/>
                  </a:lnTo>
                  <a:lnTo>
                    <a:pt x="26" y="152"/>
                  </a:lnTo>
                  <a:lnTo>
                    <a:pt x="33" y="152"/>
                  </a:lnTo>
                  <a:lnTo>
                    <a:pt x="41" y="157"/>
                  </a:lnTo>
                  <a:lnTo>
                    <a:pt x="48" y="161"/>
                  </a:lnTo>
                  <a:lnTo>
                    <a:pt x="53" y="165"/>
                  </a:lnTo>
                  <a:lnTo>
                    <a:pt x="61" y="165"/>
                  </a:lnTo>
                  <a:lnTo>
                    <a:pt x="72" y="163"/>
                  </a:lnTo>
                  <a:lnTo>
                    <a:pt x="83" y="159"/>
                  </a:lnTo>
                  <a:lnTo>
                    <a:pt x="85" y="170"/>
                  </a:lnTo>
                  <a:lnTo>
                    <a:pt x="85" y="178"/>
                  </a:lnTo>
                  <a:lnTo>
                    <a:pt x="98" y="176"/>
                  </a:lnTo>
                  <a:lnTo>
                    <a:pt x="118" y="172"/>
                  </a:lnTo>
                  <a:lnTo>
                    <a:pt x="122" y="189"/>
                  </a:lnTo>
                  <a:lnTo>
                    <a:pt x="122" y="200"/>
                  </a:lnTo>
                  <a:lnTo>
                    <a:pt x="120" y="207"/>
                  </a:lnTo>
                  <a:lnTo>
                    <a:pt x="120" y="216"/>
                  </a:lnTo>
                  <a:lnTo>
                    <a:pt x="127" y="220"/>
                  </a:lnTo>
                  <a:lnTo>
                    <a:pt x="138" y="220"/>
                  </a:lnTo>
                  <a:lnTo>
                    <a:pt x="140" y="231"/>
                  </a:lnTo>
                  <a:lnTo>
                    <a:pt x="142" y="242"/>
                  </a:lnTo>
                  <a:lnTo>
                    <a:pt x="151" y="252"/>
                  </a:lnTo>
                  <a:lnTo>
                    <a:pt x="157" y="263"/>
                  </a:lnTo>
                  <a:lnTo>
                    <a:pt x="155" y="272"/>
                  </a:lnTo>
                  <a:lnTo>
                    <a:pt x="155" y="283"/>
                  </a:lnTo>
                  <a:lnTo>
                    <a:pt x="155" y="287"/>
                  </a:lnTo>
                  <a:lnTo>
                    <a:pt x="157" y="292"/>
                  </a:lnTo>
                  <a:lnTo>
                    <a:pt x="159" y="296"/>
                  </a:lnTo>
                  <a:lnTo>
                    <a:pt x="162" y="301"/>
                  </a:lnTo>
                  <a:lnTo>
                    <a:pt x="172" y="298"/>
                  </a:lnTo>
                  <a:lnTo>
                    <a:pt x="183" y="298"/>
                  </a:lnTo>
                  <a:lnTo>
                    <a:pt x="186" y="301"/>
                  </a:lnTo>
                  <a:lnTo>
                    <a:pt x="188" y="307"/>
                  </a:lnTo>
                  <a:lnTo>
                    <a:pt x="190" y="311"/>
                  </a:lnTo>
                  <a:lnTo>
                    <a:pt x="194" y="313"/>
                  </a:lnTo>
                  <a:lnTo>
                    <a:pt x="196" y="314"/>
                  </a:lnTo>
                  <a:lnTo>
                    <a:pt x="199" y="314"/>
                  </a:lnTo>
                  <a:lnTo>
                    <a:pt x="203" y="307"/>
                  </a:lnTo>
                  <a:lnTo>
                    <a:pt x="207" y="298"/>
                  </a:lnTo>
                  <a:lnTo>
                    <a:pt x="216" y="301"/>
                  </a:lnTo>
                  <a:lnTo>
                    <a:pt x="225" y="305"/>
                  </a:lnTo>
                  <a:lnTo>
                    <a:pt x="225" y="292"/>
                  </a:lnTo>
                  <a:lnTo>
                    <a:pt x="223" y="281"/>
                  </a:lnTo>
                  <a:lnTo>
                    <a:pt x="229" y="272"/>
                  </a:lnTo>
                  <a:lnTo>
                    <a:pt x="236" y="263"/>
                  </a:lnTo>
                  <a:lnTo>
                    <a:pt x="242" y="253"/>
                  </a:lnTo>
                  <a:lnTo>
                    <a:pt x="251" y="248"/>
                  </a:lnTo>
                  <a:lnTo>
                    <a:pt x="260" y="246"/>
                  </a:lnTo>
                  <a:lnTo>
                    <a:pt x="273" y="244"/>
                  </a:lnTo>
                  <a:lnTo>
                    <a:pt x="279" y="244"/>
                  </a:lnTo>
                  <a:lnTo>
                    <a:pt x="281" y="244"/>
                  </a:lnTo>
                  <a:lnTo>
                    <a:pt x="284" y="242"/>
                  </a:lnTo>
                  <a:lnTo>
                    <a:pt x="284" y="239"/>
                  </a:lnTo>
                  <a:lnTo>
                    <a:pt x="286" y="235"/>
                  </a:lnTo>
                  <a:lnTo>
                    <a:pt x="290" y="231"/>
                  </a:lnTo>
                  <a:lnTo>
                    <a:pt x="299" y="235"/>
                  </a:lnTo>
                  <a:lnTo>
                    <a:pt x="307" y="237"/>
                  </a:lnTo>
                  <a:lnTo>
                    <a:pt x="314" y="239"/>
                  </a:lnTo>
                  <a:lnTo>
                    <a:pt x="321" y="239"/>
                  </a:lnTo>
                  <a:lnTo>
                    <a:pt x="329" y="239"/>
                  </a:lnTo>
                  <a:lnTo>
                    <a:pt x="334" y="237"/>
                  </a:lnTo>
                  <a:lnTo>
                    <a:pt x="334" y="235"/>
                  </a:lnTo>
                  <a:lnTo>
                    <a:pt x="336" y="231"/>
                  </a:lnTo>
                  <a:lnTo>
                    <a:pt x="332" y="233"/>
                  </a:lnTo>
                  <a:lnTo>
                    <a:pt x="329" y="235"/>
                  </a:lnTo>
                  <a:lnTo>
                    <a:pt x="329" y="220"/>
                  </a:lnTo>
                  <a:lnTo>
                    <a:pt x="327" y="209"/>
                  </a:lnTo>
                  <a:lnTo>
                    <a:pt x="325" y="202"/>
                  </a:lnTo>
                  <a:lnTo>
                    <a:pt x="321" y="196"/>
                  </a:lnTo>
                  <a:lnTo>
                    <a:pt x="312" y="194"/>
                  </a:lnTo>
                  <a:lnTo>
                    <a:pt x="305" y="192"/>
                  </a:lnTo>
                  <a:lnTo>
                    <a:pt x="299" y="189"/>
                  </a:lnTo>
                  <a:lnTo>
                    <a:pt x="297" y="181"/>
                  </a:lnTo>
                  <a:lnTo>
                    <a:pt x="295" y="170"/>
                  </a:lnTo>
                  <a:lnTo>
                    <a:pt x="294" y="161"/>
                  </a:lnTo>
                  <a:lnTo>
                    <a:pt x="290" y="155"/>
                  </a:lnTo>
                  <a:lnTo>
                    <a:pt x="288" y="154"/>
                  </a:lnTo>
                  <a:lnTo>
                    <a:pt x="284" y="152"/>
                  </a:lnTo>
                  <a:lnTo>
                    <a:pt x="281" y="152"/>
                  </a:lnTo>
                  <a:lnTo>
                    <a:pt x="281" y="157"/>
                  </a:lnTo>
                  <a:lnTo>
                    <a:pt x="283" y="163"/>
                  </a:lnTo>
                  <a:lnTo>
                    <a:pt x="284" y="167"/>
                  </a:lnTo>
                  <a:lnTo>
                    <a:pt x="284" y="170"/>
                  </a:lnTo>
                  <a:lnTo>
                    <a:pt x="283" y="172"/>
                  </a:lnTo>
                  <a:lnTo>
                    <a:pt x="279" y="174"/>
                  </a:lnTo>
                  <a:lnTo>
                    <a:pt x="268" y="168"/>
                  </a:lnTo>
                  <a:lnTo>
                    <a:pt x="255" y="155"/>
                  </a:lnTo>
                  <a:lnTo>
                    <a:pt x="249" y="157"/>
                  </a:lnTo>
                  <a:lnTo>
                    <a:pt x="247" y="159"/>
                  </a:lnTo>
                  <a:lnTo>
                    <a:pt x="246" y="163"/>
                  </a:lnTo>
                  <a:lnTo>
                    <a:pt x="244" y="165"/>
                  </a:lnTo>
                  <a:lnTo>
                    <a:pt x="240" y="165"/>
                  </a:lnTo>
                  <a:lnTo>
                    <a:pt x="236" y="165"/>
                  </a:lnTo>
                  <a:lnTo>
                    <a:pt x="236" y="167"/>
                  </a:lnTo>
                  <a:lnTo>
                    <a:pt x="235" y="167"/>
                  </a:lnTo>
                  <a:lnTo>
                    <a:pt x="225" y="167"/>
                  </a:lnTo>
                  <a:lnTo>
                    <a:pt x="218" y="165"/>
                  </a:lnTo>
                  <a:lnTo>
                    <a:pt x="211" y="167"/>
                  </a:lnTo>
                  <a:lnTo>
                    <a:pt x="203" y="170"/>
                  </a:lnTo>
                  <a:lnTo>
                    <a:pt x="196" y="172"/>
                  </a:lnTo>
                  <a:lnTo>
                    <a:pt x="188" y="172"/>
                  </a:lnTo>
                  <a:lnTo>
                    <a:pt x="185" y="161"/>
                  </a:lnTo>
                  <a:lnTo>
                    <a:pt x="179" y="148"/>
                  </a:lnTo>
                  <a:lnTo>
                    <a:pt x="164" y="144"/>
                  </a:lnTo>
                  <a:lnTo>
                    <a:pt x="153" y="139"/>
                  </a:lnTo>
                  <a:lnTo>
                    <a:pt x="153" y="133"/>
                  </a:lnTo>
                  <a:lnTo>
                    <a:pt x="153" y="128"/>
                  </a:lnTo>
                  <a:lnTo>
                    <a:pt x="157" y="124"/>
                  </a:lnTo>
                  <a:lnTo>
                    <a:pt x="161" y="120"/>
                  </a:lnTo>
                  <a:lnTo>
                    <a:pt x="168" y="115"/>
                  </a:lnTo>
                  <a:lnTo>
                    <a:pt x="175" y="111"/>
                  </a:lnTo>
                  <a:lnTo>
                    <a:pt x="177" y="100"/>
                  </a:lnTo>
                  <a:lnTo>
                    <a:pt x="181" y="91"/>
                  </a:lnTo>
                  <a:lnTo>
                    <a:pt x="190" y="85"/>
                  </a:lnTo>
                  <a:lnTo>
                    <a:pt x="198" y="80"/>
                  </a:lnTo>
                  <a:lnTo>
                    <a:pt x="201" y="67"/>
                  </a:lnTo>
                  <a:lnTo>
                    <a:pt x="205" y="54"/>
                  </a:lnTo>
                  <a:lnTo>
                    <a:pt x="205" y="34"/>
                  </a:lnTo>
                  <a:lnTo>
                    <a:pt x="205" y="15"/>
                  </a:lnTo>
                  <a:lnTo>
                    <a:pt x="194" y="13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4" name="Freeform 68"/>
            <p:cNvSpPr>
              <a:spLocks/>
            </p:cNvSpPr>
            <p:nvPr/>
          </p:nvSpPr>
          <p:spPr bwMode="auto">
            <a:xfrm>
              <a:off x="2376986" y="2241116"/>
              <a:ext cx="794186" cy="828061"/>
            </a:xfrm>
            <a:custGeom>
              <a:avLst/>
              <a:gdLst>
                <a:gd name="T0" fmla="*/ 0 w 457"/>
                <a:gd name="T1" fmla="*/ 265897959 h 440"/>
                <a:gd name="T2" fmla="*/ 20379474 w 457"/>
                <a:gd name="T3" fmla="*/ 310711102 h 440"/>
                <a:gd name="T4" fmla="*/ 43308337 w 457"/>
                <a:gd name="T5" fmla="*/ 454116172 h 440"/>
                <a:gd name="T6" fmla="*/ 109543793 w 457"/>
                <a:gd name="T7" fmla="*/ 469055141 h 440"/>
                <a:gd name="T8" fmla="*/ 127375637 w 457"/>
                <a:gd name="T9" fmla="*/ 579595726 h 440"/>
                <a:gd name="T10" fmla="*/ 221633500 w 457"/>
                <a:gd name="T11" fmla="*/ 636361173 h 440"/>
                <a:gd name="T12" fmla="*/ 310796114 w 457"/>
                <a:gd name="T13" fmla="*/ 657273472 h 440"/>
                <a:gd name="T14" fmla="*/ 326082019 w 457"/>
                <a:gd name="T15" fmla="*/ 740926429 h 440"/>
                <a:gd name="T16" fmla="*/ 326082019 w 457"/>
                <a:gd name="T17" fmla="*/ 839518355 h 440"/>
                <a:gd name="T18" fmla="*/ 349009137 w 457"/>
                <a:gd name="T19" fmla="*/ 884331499 h 440"/>
                <a:gd name="T20" fmla="*/ 433076396 w 457"/>
                <a:gd name="T21" fmla="*/ 839518355 h 440"/>
                <a:gd name="T22" fmla="*/ 476384829 w 457"/>
                <a:gd name="T23" fmla="*/ 863419200 h 440"/>
                <a:gd name="T24" fmla="*/ 519691415 w 457"/>
                <a:gd name="T25" fmla="*/ 890306710 h 440"/>
                <a:gd name="T26" fmla="*/ 560452088 w 457"/>
                <a:gd name="T27" fmla="*/ 884331499 h 440"/>
                <a:gd name="T28" fmla="*/ 575737992 w 457"/>
                <a:gd name="T29" fmla="*/ 899270468 h 440"/>
                <a:gd name="T30" fmla="*/ 621592229 w 457"/>
                <a:gd name="T31" fmla="*/ 967984456 h 440"/>
                <a:gd name="T32" fmla="*/ 687827671 w 457"/>
                <a:gd name="T33" fmla="*/ 1126328730 h 440"/>
                <a:gd name="T34" fmla="*/ 738778947 w 457"/>
                <a:gd name="T35" fmla="*/ 1183092296 h 440"/>
                <a:gd name="T36" fmla="*/ 799919088 w 457"/>
                <a:gd name="T37" fmla="*/ 1254794831 h 440"/>
                <a:gd name="T38" fmla="*/ 843225674 w 457"/>
                <a:gd name="T39" fmla="*/ 1281684222 h 440"/>
                <a:gd name="T40" fmla="*/ 899270514 w 457"/>
                <a:gd name="T41" fmla="*/ 1260770042 h 440"/>
                <a:gd name="T42" fmla="*/ 927294888 w 457"/>
                <a:gd name="T43" fmla="*/ 1224918775 h 440"/>
                <a:gd name="T44" fmla="*/ 952769658 w 457"/>
                <a:gd name="T45" fmla="*/ 1281684222 h 440"/>
                <a:gd name="T46" fmla="*/ 980792077 w 457"/>
                <a:gd name="T47" fmla="*/ 1308571732 h 440"/>
                <a:gd name="T48" fmla="*/ 993528593 w 457"/>
                <a:gd name="T49" fmla="*/ 1269733800 h 440"/>
                <a:gd name="T50" fmla="*/ 993528593 w 457"/>
                <a:gd name="T51" fmla="*/ 1236869197 h 440"/>
                <a:gd name="T52" fmla="*/ 983339728 w 457"/>
                <a:gd name="T53" fmla="*/ 1192056054 h 440"/>
                <a:gd name="T54" fmla="*/ 970601475 w 457"/>
                <a:gd name="T55" fmla="*/ 1159191451 h 440"/>
                <a:gd name="T56" fmla="*/ 988435029 w 457"/>
                <a:gd name="T57" fmla="*/ 1132303941 h 440"/>
                <a:gd name="T58" fmla="*/ 1031741615 w 457"/>
                <a:gd name="T59" fmla="*/ 1144254364 h 440"/>
                <a:gd name="T60" fmla="*/ 1120904176 w 457"/>
                <a:gd name="T61" fmla="*/ 1117364972 h 440"/>
                <a:gd name="T62" fmla="*/ 1159117199 w 457"/>
                <a:gd name="T63" fmla="*/ 1081513705 h 440"/>
                <a:gd name="T64" fmla="*/ 1103072359 w 457"/>
                <a:gd name="T65" fmla="*/ 1009811170 h 440"/>
                <a:gd name="T66" fmla="*/ 1082692891 w 457"/>
                <a:gd name="T67" fmla="*/ 970973003 h 440"/>
                <a:gd name="T68" fmla="*/ 1110715311 w 457"/>
                <a:gd name="T69" fmla="*/ 935121735 h 440"/>
                <a:gd name="T70" fmla="*/ 1059764035 w 457"/>
                <a:gd name="T71" fmla="*/ 899270468 h 440"/>
                <a:gd name="T72" fmla="*/ 970601475 w 457"/>
                <a:gd name="T73" fmla="*/ 866405865 h 440"/>
                <a:gd name="T74" fmla="*/ 922199587 w 457"/>
                <a:gd name="T75" fmla="*/ 779766243 h 440"/>
                <a:gd name="T76" fmla="*/ 843225674 w 457"/>
                <a:gd name="T77" fmla="*/ 696111404 h 440"/>
                <a:gd name="T78" fmla="*/ 797371437 w 457"/>
                <a:gd name="T79" fmla="*/ 642336385 h 440"/>
                <a:gd name="T80" fmla="*/ 710754790 w 457"/>
                <a:gd name="T81" fmla="*/ 591546148 h 440"/>
                <a:gd name="T82" fmla="*/ 659805251 w 457"/>
                <a:gd name="T83" fmla="*/ 513868402 h 440"/>
                <a:gd name="T84" fmla="*/ 621592229 w 457"/>
                <a:gd name="T85" fmla="*/ 442165749 h 440"/>
                <a:gd name="T86" fmla="*/ 570642691 w 457"/>
                <a:gd name="T87" fmla="*/ 376438426 h 440"/>
                <a:gd name="T88" fmla="*/ 560452088 w 457"/>
                <a:gd name="T89" fmla="*/ 310711102 h 440"/>
                <a:gd name="T90" fmla="*/ 593569809 w 457"/>
                <a:gd name="T91" fmla="*/ 239008508 h 440"/>
                <a:gd name="T92" fmla="*/ 616496928 w 457"/>
                <a:gd name="T93" fmla="*/ 149380340 h 440"/>
                <a:gd name="T94" fmla="*/ 616496928 w 457"/>
                <a:gd name="T95" fmla="*/ 134443253 h 440"/>
                <a:gd name="T96" fmla="*/ 598665111 w 457"/>
                <a:gd name="T97" fmla="*/ 77677776 h 440"/>
                <a:gd name="T98" fmla="*/ 560452088 w 457"/>
                <a:gd name="T99" fmla="*/ 38839829 h 440"/>
                <a:gd name="T100" fmla="*/ 509502550 w 457"/>
                <a:gd name="T101" fmla="*/ 71702564 h 440"/>
                <a:gd name="T102" fmla="*/ 448362300 w 457"/>
                <a:gd name="T103" fmla="*/ 71702564 h 440"/>
                <a:gd name="T104" fmla="*/ 425435182 w 457"/>
                <a:gd name="T105" fmla="*/ 23900852 h 440"/>
                <a:gd name="T106" fmla="*/ 343913836 w 457"/>
                <a:gd name="T107" fmla="*/ 11950426 h 440"/>
                <a:gd name="T108" fmla="*/ 331177320 w 457"/>
                <a:gd name="T109" fmla="*/ 38839829 h 440"/>
                <a:gd name="T110" fmla="*/ 277678393 w 457"/>
                <a:gd name="T111" fmla="*/ 44813158 h 440"/>
                <a:gd name="T112" fmla="*/ 216538198 w 457"/>
                <a:gd name="T113" fmla="*/ 95603409 h 440"/>
                <a:gd name="T114" fmla="*/ 188515778 w 457"/>
                <a:gd name="T115" fmla="*/ 182243061 h 440"/>
                <a:gd name="T116" fmla="*/ 142659804 w 457"/>
                <a:gd name="T117" fmla="*/ 200170576 h 440"/>
                <a:gd name="T118" fmla="*/ 114637384 w 457"/>
                <a:gd name="T119" fmla="*/ 247972325 h 440"/>
                <a:gd name="T120" fmla="*/ 94257889 w 457"/>
                <a:gd name="T121" fmla="*/ 227058086 h 440"/>
                <a:gd name="T122" fmla="*/ 53497202 w 457"/>
                <a:gd name="T123" fmla="*/ 200170576 h 440"/>
                <a:gd name="T124" fmla="*/ 25474776 w 457"/>
                <a:gd name="T125" fmla="*/ 206145788 h 44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57"/>
                <a:gd name="T190" fmla="*/ 0 h 440"/>
                <a:gd name="T191" fmla="*/ 457 w 457"/>
                <a:gd name="T192" fmla="*/ 440 h 44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57" h="440">
                  <a:moveTo>
                    <a:pt x="10" y="69"/>
                  </a:moveTo>
                  <a:lnTo>
                    <a:pt x="4" y="80"/>
                  </a:lnTo>
                  <a:lnTo>
                    <a:pt x="0" y="89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8" y="104"/>
                  </a:lnTo>
                  <a:lnTo>
                    <a:pt x="15" y="111"/>
                  </a:lnTo>
                  <a:lnTo>
                    <a:pt x="17" y="130"/>
                  </a:lnTo>
                  <a:lnTo>
                    <a:pt x="17" y="152"/>
                  </a:lnTo>
                  <a:lnTo>
                    <a:pt x="28" y="152"/>
                  </a:lnTo>
                  <a:lnTo>
                    <a:pt x="37" y="154"/>
                  </a:lnTo>
                  <a:lnTo>
                    <a:pt x="43" y="157"/>
                  </a:lnTo>
                  <a:lnTo>
                    <a:pt x="48" y="165"/>
                  </a:lnTo>
                  <a:lnTo>
                    <a:pt x="50" y="179"/>
                  </a:lnTo>
                  <a:lnTo>
                    <a:pt x="50" y="194"/>
                  </a:lnTo>
                  <a:lnTo>
                    <a:pt x="65" y="198"/>
                  </a:lnTo>
                  <a:lnTo>
                    <a:pt x="78" y="200"/>
                  </a:lnTo>
                  <a:lnTo>
                    <a:pt x="87" y="213"/>
                  </a:lnTo>
                  <a:lnTo>
                    <a:pt x="100" y="224"/>
                  </a:lnTo>
                  <a:lnTo>
                    <a:pt x="113" y="222"/>
                  </a:lnTo>
                  <a:lnTo>
                    <a:pt x="122" y="220"/>
                  </a:lnTo>
                  <a:lnTo>
                    <a:pt x="128" y="228"/>
                  </a:lnTo>
                  <a:lnTo>
                    <a:pt x="128" y="237"/>
                  </a:lnTo>
                  <a:lnTo>
                    <a:pt x="128" y="248"/>
                  </a:lnTo>
                  <a:lnTo>
                    <a:pt x="126" y="259"/>
                  </a:lnTo>
                  <a:lnTo>
                    <a:pt x="126" y="270"/>
                  </a:lnTo>
                  <a:lnTo>
                    <a:pt x="128" y="281"/>
                  </a:lnTo>
                  <a:lnTo>
                    <a:pt x="130" y="287"/>
                  </a:lnTo>
                  <a:lnTo>
                    <a:pt x="133" y="292"/>
                  </a:lnTo>
                  <a:lnTo>
                    <a:pt x="137" y="296"/>
                  </a:lnTo>
                  <a:lnTo>
                    <a:pt x="143" y="301"/>
                  </a:lnTo>
                  <a:lnTo>
                    <a:pt x="156" y="292"/>
                  </a:lnTo>
                  <a:lnTo>
                    <a:pt x="170" y="281"/>
                  </a:lnTo>
                  <a:lnTo>
                    <a:pt x="176" y="283"/>
                  </a:lnTo>
                  <a:lnTo>
                    <a:pt x="181" y="285"/>
                  </a:lnTo>
                  <a:lnTo>
                    <a:pt x="187" y="289"/>
                  </a:lnTo>
                  <a:lnTo>
                    <a:pt x="193" y="292"/>
                  </a:lnTo>
                  <a:lnTo>
                    <a:pt x="198" y="296"/>
                  </a:lnTo>
                  <a:lnTo>
                    <a:pt x="204" y="298"/>
                  </a:lnTo>
                  <a:lnTo>
                    <a:pt x="209" y="298"/>
                  </a:lnTo>
                  <a:lnTo>
                    <a:pt x="218" y="296"/>
                  </a:lnTo>
                  <a:lnTo>
                    <a:pt x="220" y="296"/>
                  </a:lnTo>
                  <a:lnTo>
                    <a:pt x="222" y="296"/>
                  </a:lnTo>
                  <a:lnTo>
                    <a:pt x="224" y="298"/>
                  </a:lnTo>
                  <a:lnTo>
                    <a:pt x="226" y="301"/>
                  </a:lnTo>
                  <a:lnTo>
                    <a:pt x="229" y="309"/>
                  </a:lnTo>
                  <a:lnTo>
                    <a:pt x="235" y="314"/>
                  </a:lnTo>
                  <a:lnTo>
                    <a:pt x="244" y="324"/>
                  </a:lnTo>
                  <a:lnTo>
                    <a:pt x="253" y="335"/>
                  </a:lnTo>
                  <a:lnTo>
                    <a:pt x="261" y="351"/>
                  </a:lnTo>
                  <a:lnTo>
                    <a:pt x="270" y="377"/>
                  </a:lnTo>
                  <a:lnTo>
                    <a:pt x="274" y="383"/>
                  </a:lnTo>
                  <a:lnTo>
                    <a:pt x="281" y="390"/>
                  </a:lnTo>
                  <a:lnTo>
                    <a:pt x="290" y="396"/>
                  </a:lnTo>
                  <a:lnTo>
                    <a:pt x="300" y="401"/>
                  </a:lnTo>
                  <a:lnTo>
                    <a:pt x="307" y="410"/>
                  </a:lnTo>
                  <a:lnTo>
                    <a:pt x="314" y="420"/>
                  </a:lnTo>
                  <a:lnTo>
                    <a:pt x="320" y="423"/>
                  </a:lnTo>
                  <a:lnTo>
                    <a:pt x="326" y="427"/>
                  </a:lnTo>
                  <a:lnTo>
                    <a:pt x="331" y="429"/>
                  </a:lnTo>
                  <a:lnTo>
                    <a:pt x="340" y="429"/>
                  </a:lnTo>
                  <a:lnTo>
                    <a:pt x="348" y="427"/>
                  </a:lnTo>
                  <a:lnTo>
                    <a:pt x="353" y="422"/>
                  </a:lnTo>
                  <a:lnTo>
                    <a:pt x="357" y="416"/>
                  </a:lnTo>
                  <a:lnTo>
                    <a:pt x="361" y="409"/>
                  </a:lnTo>
                  <a:lnTo>
                    <a:pt x="364" y="410"/>
                  </a:lnTo>
                  <a:lnTo>
                    <a:pt x="368" y="414"/>
                  </a:lnTo>
                  <a:lnTo>
                    <a:pt x="372" y="422"/>
                  </a:lnTo>
                  <a:lnTo>
                    <a:pt x="374" y="429"/>
                  </a:lnTo>
                  <a:lnTo>
                    <a:pt x="377" y="434"/>
                  </a:lnTo>
                  <a:lnTo>
                    <a:pt x="383" y="440"/>
                  </a:lnTo>
                  <a:lnTo>
                    <a:pt x="385" y="438"/>
                  </a:lnTo>
                  <a:lnTo>
                    <a:pt x="388" y="436"/>
                  </a:lnTo>
                  <a:lnTo>
                    <a:pt x="390" y="431"/>
                  </a:lnTo>
                  <a:lnTo>
                    <a:pt x="390" y="425"/>
                  </a:lnTo>
                  <a:lnTo>
                    <a:pt x="388" y="422"/>
                  </a:lnTo>
                  <a:lnTo>
                    <a:pt x="386" y="418"/>
                  </a:lnTo>
                  <a:lnTo>
                    <a:pt x="390" y="414"/>
                  </a:lnTo>
                  <a:lnTo>
                    <a:pt x="394" y="410"/>
                  </a:lnTo>
                  <a:lnTo>
                    <a:pt x="390" y="405"/>
                  </a:lnTo>
                  <a:lnTo>
                    <a:pt x="386" y="399"/>
                  </a:lnTo>
                  <a:lnTo>
                    <a:pt x="385" y="398"/>
                  </a:lnTo>
                  <a:lnTo>
                    <a:pt x="383" y="394"/>
                  </a:lnTo>
                  <a:lnTo>
                    <a:pt x="381" y="388"/>
                  </a:lnTo>
                  <a:lnTo>
                    <a:pt x="383" y="383"/>
                  </a:lnTo>
                  <a:lnTo>
                    <a:pt x="386" y="379"/>
                  </a:lnTo>
                  <a:lnTo>
                    <a:pt x="388" y="379"/>
                  </a:lnTo>
                  <a:lnTo>
                    <a:pt x="394" y="381"/>
                  </a:lnTo>
                  <a:lnTo>
                    <a:pt x="399" y="381"/>
                  </a:lnTo>
                  <a:lnTo>
                    <a:pt x="405" y="383"/>
                  </a:lnTo>
                  <a:lnTo>
                    <a:pt x="414" y="381"/>
                  </a:lnTo>
                  <a:lnTo>
                    <a:pt x="425" y="379"/>
                  </a:lnTo>
                  <a:lnTo>
                    <a:pt x="440" y="374"/>
                  </a:lnTo>
                  <a:lnTo>
                    <a:pt x="446" y="370"/>
                  </a:lnTo>
                  <a:lnTo>
                    <a:pt x="451" y="366"/>
                  </a:lnTo>
                  <a:lnTo>
                    <a:pt x="455" y="362"/>
                  </a:lnTo>
                  <a:lnTo>
                    <a:pt x="457" y="357"/>
                  </a:lnTo>
                  <a:lnTo>
                    <a:pt x="444" y="348"/>
                  </a:lnTo>
                  <a:lnTo>
                    <a:pt x="433" y="338"/>
                  </a:lnTo>
                  <a:lnTo>
                    <a:pt x="427" y="333"/>
                  </a:lnTo>
                  <a:lnTo>
                    <a:pt x="425" y="329"/>
                  </a:lnTo>
                  <a:lnTo>
                    <a:pt x="425" y="325"/>
                  </a:lnTo>
                  <a:lnTo>
                    <a:pt x="427" y="322"/>
                  </a:lnTo>
                  <a:lnTo>
                    <a:pt x="433" y="318"/>
                  </a:lnTo>
                  <a:lnTo>
                    <a:pt x="436" y="313"/>
                  </a:lnTo>
                  <a:lnTo>
                    <a:pt x="433" y="305"/>
                  </a:lnTo>
                  <a:lnTo>
                    <a:pt x="427" y="301"/>
                  </a:lnTo>
                  <a:lnTo>
                    <a:pt x="416" y="301"/>
                  </a:lnTo>
                  <a:lnTo>
                    <a:pt x="405" y="305"/>
                  </a:lnTo>
                  <a:lnTo>
                    <a:pt x="392" y="298"/>
                  </a:lnTo>
                  <a:lnTo>
                    <a:pt x="381" y="290"/>
                  </a:lnTo>
                  <a:lnTo>
                    <a:pt x="377" y="276"/>
                  </a:lnTo>
                  <a:lnTo>
                    <a:pt x="375" y="264"/>
                  </a:lnTo>
                  <a:lnTo>
                    <a:pt x="362" y="261"/>
                  </a:lnTo>
                  <a:lnTo>
                    <a:pt x="344" y="255"/>
                  </a:lnTo>
                  <a:lnTo>
                    <a:pt x="335" y="242"/>
                  </a:lnTo>
                  <a:lnTo>
                    <a:pt x="331" y="233"/>
                  </a:lnTo>
                  <a:lnTo>
                    <a:pt x="324" y="229"/>
                  </a:lnTo>
                  <a:lnTo>
                    <a:pt x="316" y="228"/>
                  </a:lnTo>
                  <a:lnTo>
                    <a:pt x="313" y="215"/>
                  </a:lnTo>
                  <a:lnTo>
                    <a:pt x="309" y="202"/>
                  </a:lnTo>
                  <a:lnTo>
                    <a:pt x="294" y="198"/>
                  </a:lnTo>
                  <a:lnTo>
                    <a:pt x="279" y="198"/>
                  </a:lnTo>
                  <a:lnTo>
                    <a:pt x="274" y="189"/>
                  </a:lnTo>
                  <a:lnTo>
                    <a:pt x="268" y="179"/>
                  </a:lnTo>
                  <a:lnTo>
                    <a:pt x="259" y="172"/>
                  </a:lnTo>
                  <a:lnTo>
                    <a:pt x="252" y="167"/>
                  </a:lnTo>
                  <a:lnTo>
                    <a:pt x="248" y="155"/>
                  </a:lnTo>
                  <a:lnTo>
                    <a:pt x="244" y="148"/>
                  </a:lnTo>
                  <a:lnTo>
                    <a:pt x="237" y="135"/>
                  </a:lnTo>
                  <a:lnTo>
                    <a:pt x="228" y="130"/>
                  </a:lnTo>
                  <a:lnTo>
                    <a:pt x="224" y="126"/>
                  </a:lnTo>
                  <a:lnTo>
                    <a:pt x="222" y="120"/>
                  </a:lnTo>
                  <a:lnTo>
                    <a:pt x="220" y="113"/>
                  </a:lnTo>
                  <a:lnTo>
                    <a:pt x="220" y="104"/>
                  </a:lnTo>
                  <a:lnTo>
                    <a:pt x="224" y="94"/>
                  </a:lnTo>
                  <a:lnTo>
                    <a:pt x="229" y="85"/>
                  </a:lnTo>
                  <a:lnTo>
                    <a:pt x="233" y="80"/>
                  </a:lnTo>
                  <a:lnTo>
                    <a:pt x="237" y="72"/>
                  </a:lnTo>
                  <a:lnTo>
                    <a:pt x="241" y="61"/>
                  </a:lnTo>
                  <a:lnTo>
                    <a:pt x="242" y="50"/>
                  </a:lnTo>
                  <a:lnTo>
                    <a:pt x="242" y="45"/>
                  </a:lnTo>
                  <a:lnTo>
                    <a:pt x="241" y="39"/>
                  </a:lnTo>
                  <a:lnTo>
                    <a:pt x="239" y="34"/>
                  </a:lnTo>
                  <a:lnTo>
                    <a:pt x="235" y="26"/>
                  </a:lnTo>
                  <a:lnTo>
                    <a:pt x="231" y="21"/>
                  </a:lnTo>
                  <a:lnTo>
                    <a:pt x="226" y="17"/>
                  </a:lnTo>
                  <a:lnTo>
                    <a:pt x="220" y="13"/>
                  </a:lnTo>
                  <a:lnTo>
                    <a:pt x="217" y="13"/>
                  </a:lnTo>
                  <a:lnTo>
                    <a:pt x="207" y="21"/>
                  </a:lnTo>
                  <a:lnTo>
                    <a:pt x="200" y="24"/>
                  </a:lnTo>
                  <a:lnTo>
                    <a:pt x="191" y="26"/>
                  </a:lnTo>
                  <a:lnTo>
                    <a:pt x="183" y="26"/>
                  </a:lnTo>
                  <a:lnTo>
                    <a:pt x="176" y="24"/>
                  </a:lnTo>
                  <a:lnTo>
                    <a:pt x="170" y="21"/>
                  </a:lnTo>
                  <a:lnTo>
                    <a:pt x="167" y="15"/>
                  </a:lnTo>
                  <a:lnTo>
                    <a:pt x="167" y="8"/>
                  </a:lnTo>
                  <a:lnTo>
                    <a:pt x="154" y="6"/>
                  </a:lnTo>
                  <a:lnTo>
                    <a:pt x="139" y="0"/>
                  </a:lnTo>
                  <a:lnTo>
                    <a:pt x="135" y="4"/>
                  </a:lnTo>
                  <a:lnTo>
                    <a:pt x="133" y="8"/>
                  </a:lnTo>
                  <a:lnTo>
                    <a:pt x="133" y="11"/>
                  </a:lnTo>
                  <a:lnTo>
                    <a:pt x="130" y="13"/>
                  </a:lnTo>
                  <a:lnTo>
                    <a:pt x="128" y="13"/>
                  </a:lnTo>
                  <a:lnTo>
                    <a:pt x="122" y="13"/>
                  </a:lnTo>
                  <a:lnTo>
                    <a:pt x="109" y="15"/>
                  </a:lnTo>
                  <a:lnTo>
                    <a:pt x="100" y="17"/>
                  </a:lnTo>
                  <a:lnTo>
                    <a:pt x="91" y="22"/>
                  </a:lnTo>
                  <a:lnTo>
                    <a:pt x="85" y="32"/>
                  </a:lnTo>
                  <a:lnTo>
                    <a:pt x="78" y="41"/>
                  </a:lnTo>
                  <a:lnTo>
                    <a:pt x="72" y="50"/>
                  </a:lnTo>
                  <a:lnTo>
                    <a:pt x="74" y="61"/>
                  </a:lnTo>
                  <a:lnTo>
                    <a:pt x="74" y="74"/>
                  </a:lnTo>
                  <a:lnTo>
                    <a:pt x="65" y="70"/>
                  </a:lnTo>
                  <a:lnTo>
                    <a:pt x="56" y="67"/>
                  </a:lnTo>
                  <a:lnTo>
                    <a:pt x="52" y="76"/>
                  </a:lnTo>
                  <a:lnTo>
                    <a:pt x="48" y="83"/>
                  </a:lnTo>
                  <a:lnTo>
                    <a:pt x="45" y="83"/>
                  </a:lnTo>
                  <a:lnTo>
                    <a:pt x="43" y="82"/>
                  </a:lnTo>
                  <a:lnTo>
                    <a:pt x="39" y="80"/>
                  </a:lnTo>
                  <a:lnTo>
                    <a:pt x="37" y="76"/>
                  </a:lnTo>
                  <a:lnTo>
                    <a:pt x="35" y="70"/>
                  </a:lnTo>
                  <a:lnTo>
                    <a:pt x="32" y="67"/>
                  </a:lnTo>
                  <a:lnTo>
                    <a:pt x="21" y="67"/>
                  </a:lnTo>
                  <a:lnTo>
                    <a:pt x="11" y="70"/>
                  </a:lnTo>
                  <a:lnTo>
                    <a:pt x="10" y="69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5" name="Freeform 69"/>
            <p:cNvSpPr>
              <a:spLocks/>
            </p:cNvSpPr>
            <p:nvPr/>
          </p:nvSpPr>
          <p:spPr bwMode="auto">
            <a:xfrm>
              <a:off x="1947899" y="2071740"/>
              <a:ext cx="459197" cy="459197"/>
            </a:xfrm>
            <a:custGeom>
              <a:avLst/>
              <a:gdLst>
                <a:gd name="T0" fmla="*/ 12760108 w 264"/>
                <a:gd name="T1" fmla="*/ 370462851 h 244"/>
                <a:gd name="T2" fmla="*/ 45937086 w 264"/>
                <a:gd name="T3" fmla="*/ 391377010 h 244"/>
                <a:gd name="T4" fmla="*/ 94427585 w 264"/>
                <a:gd name="T5" fmla="*/ 430214904 h 244"/>
                <a:gd name="T6" fmla="*/ 160781548 w 264"/>
                <a:gd name="T7" fmla="*/ 457104269 h 244"/>
                <a:gd name="T8" fmla="*/ 229687211 w 264"/>
                <a:gd name="T9" fmla="*/ 475029886 h 244"/>
                <a:gd name="T10" fmla="*/ 290937801 w 264"/>
                <a:gd name="T11" fmla="*/ 501917486 h 244"/>
                <a:gd name="T12" fmla="*/ 339426546 w 264"/>
                <a:gd name="T13" fmla="*/ 522831646 h 244"/>
                <a:gd name="T14" fmla="*/ 372603514 w 264"/>
                <a:gd name="T15" fmla="*/ 513867897 h 244"/>
                <a:gd name="T16" fmla="*/ 390468704 w 264"/>
                <a:gd name="T17" fmla="*/ 495942281 h 244"/>
                <a:gd name="T18" fmla="*/ 395572051 w 264"/>
                <a:gd name="T19" fmla="*/ 478016547 h 244"/>
                <a:gd name="T20" fmla="*/ 390468704 w 264"/>
                <a:gd name="T21" fmla="*/ 451129064 h 244"/>
                <a:gd name="T22" fmla="*/ 423645672 w 264"/>
                <a:gd name="T23" fmla="*/ 463079475 h 244"/>
                <a:gd name="T24" fmla="*/ 472134527 w 264"/>
                <a:gd name="T25" fmla="*/ 501917486 h 244"/>
                <a:gd name="T26" fmla="*/ 484896371 w 264"/>
                <a:gd name="T27" fmla="*/ 528806851 h 244"/>
                <a:gd name="T28" fmla="*/ 479791285 w 264"/>
                <a:gd name="T29" fmla="*/ 579595156 h 244"/>
                <a:gd name="T30" fmla="*/ 500208149 w 264"/>
                <a:gd name="T31" fmla="*/ 606484521 h 244"/>
                <a:gd name="T32" fmla="*/ 528281770 w 264"/>
                <a:gd name="T33" fmla="*/ 618434932 h 244"/>
                <a:gd name="T34" fmla="*/ 569113757 w 264"/>
                <a:gd name="T35" fmla="*/ 627396799 h 244"/>
                <a:gd name="T36" fmla="*/ 627812674 w 264"/>
                <a:gd name="T37" fmla="*/ 678186986 h 244"/>
                <a:gd name="T38" fmla="*/ 658437969 w 264"/>
                <a:gd name="T39" fmla="*/ 728975290 h 244"/>
                <a:gd name="T40" fmla="*/ 673749747 w 264"/>
                <a:gd name="T41" fmla="*/ 657272826 h 244"/>
                <a:gd name="T42" fmla="*/ 650781210 w 264"/>
                <a:gd name="T43" fmla="*/ 579595156 h 244"/>
                <a:gd name="T44" fmla="*/ 635467693 w 264"/>
                <a:gd name="T45" fmla="*/ 549719129 h 244"/>
                <a:gd name="T46" fmla="*/ 640572779 w 264"/>
                <a:gd name="T47" fmla="*/ 507892692 h 244"/>
                <a:gd name="T48" fmla="*/ 640572779 w 264"/>
                <a:gd name="T49" fmla="*/ 445153859 h 244"/>
                <a:gd name="T50" fmla="*/ 640572779 w 264"/>
                <a:gd name="T51" fmla="*/ 391377010 h 244"/>
                <a:gd name="T52" fmla="*/ 630364347 w 264"/>
                <a:gd name="T53" fmla="*/ 331624957 h 244"/>
                <a:gd name="T54" fmla="*/ 602290725 w 264"/>
                <a:gd name="T55" fmla="*/ 268884359 h 244"/>
                <a:gd name="T56" fmla="*/ 569113757 w 264"/>
                <a:gd name="T57" fmla="*/ 236021612 h 244"/>
                <a:gd name="T58" fmla="*/ 551250307 w 264"/>
                <a:gd name="T59" fmla="*/ 197181836 h 244"/>
                <a:gd name="T60" fmla="*/ 556353653 w 264"/>
                <a:gd name="T61" fmla="*/ 143404988 h 244"/>
                <a:gd name="T62" fmla="*/ 495104802 w 264"/>
                <a:gd name="T63" fmla="*/ 104567064 h 244"/>
                <a:gd name="T64" fmla="*/ 461926095 w 264"/>
                <a:gd name="T65" fmla="*/ 86641448 h 244"/>
                <a:gd name="T66" fmla="*/ 428749018 w 264"/>
                <a:gd name="T67" fmla="*/ 65727288 h 244"/>
                <a:gd name="T68" fmla="*/ 380260273 w 264"/>
                <a:gd name="T69" fmla="*/ 71702494 h 244"/>
                <a:gd name="T70" fmla="*/ 349634978 w 264"/>
                <a:gd name="T71" fmla="*/ 47801658 h 244"/>
                <a:gd name="T72" fmla="*/ 311354664 w 264"/>
                <a:gd name="T73" fmla="*/ 32864585 h 244"/>
                <a:gd name="T74" fmla="*/ 283281042 w 264"/>
                <a:gd name="T75" fmla="*/ 38839791 h 244"/>
                <a:gd name="T76" fmla="*/ 257760833 w 264"/>
                <a:gd name="T77" fmla="*/ 20914167 h 244"/>
                <a:gd name="T78" fmla="*/ 227135484 w 264"/>
                <a:gd name="T79" fmla="*/ 5975207 h 244"/>
                <a:gd name="T80" fmla="*/ 196510189 w 264"/>
                <a:gd name="T81" fmla="*/ 0 h 244"/>
                <a:gd name="T82" fmla="*/ 178644999 w 264"/>
                <a:gd name="T83" fmla="*/ 5975207 h 244"/>
                <a:gd name="T84" fmla="*/ 165884894 w 264"/>
                <a:gd name="T85" fmla="*/ 80666243 h 244"/>
                <a:gd name="T86" fmla="*/ 127604580 w 264"/>
                <a:gd name="T87" fmla="*/ 209132247 h 244"/>
                <a:gd name="T88" fmla="*/ 89322499 w 264"/>
                <a:gd name="T89" fmla="*/ 236021612 h 244"/>
                <a:gd name="T90" fmla="*/ 61250617 w 264"/>
                <a:gd name="T91" fmla="*/ 253947287 h 244"/>
                <a:gd name="T92" fmla="*/ 56145518 w 264"/>
                <a:gd name="T93" fmla="*/ 286809975 h 244"/>
                <a:gd name="T94" fmla="*/ 33176981 w 264"/>
                <a:gd name="T95" fmla="*/ 313699341 h 244"/>
                <a:gd name="T96" fmla="*/ 17865197 w 264"/>
                <a:gd name="T97" fmla="*/ 340586824 h 244"/>
                <a:gd name="T98" fmla="*/ 10208435 w 264"/>
                <a:gd name="T99" fmla="*/ 364487645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4"/>
                <a:gd name="T151" fmla="*/ 0 h 244"/>
                <a:gd name="T152" fmla="*/ 264 w 264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4" h="244">
                  <a:moveTo>
                    <a:pt x="0" y="124"/>
                  </a:moveTo>
                  <a:lnTo>
                    <a:pt x="5" y="124"/>
                  </a:lnTo>
                  <a:lnTo>
                    <a:pt x="11" y="125"/>
                  </a:lnTo>
                  <a:lnTo>
                    <a:pt x="18" y="131"/>
                  </a:lnTo>
                  <a:lnTo>
                    <a:pt x="26" y="138"/>
                  </a:lnTo>
                  <a:lnTo>
                    <a:pt x="37" y="144"/>
                  </a:lnTo>
                  <a:lnTo>
                    <a:pt x="50" y="144"/>
                  </a:lnTo>
                  <a:lnTo>
                    <a:pt x="63" y="153"/>
                  </a:lnTo>
                  <a:lnTo>
                    <a:pt x="76" y="160"/>
                  </a:lnTo>
                  <a:lnTo>
                    <a:pt x="90" y="159"/>
                  </a:lnTo>
                  <a:lnTo>
                    <a:pt x="103" y="159"/>
                  </a:lnTo>
                  <a:lnTo>
                    <a:pt x="114" y="168"/>
                  </a:lnTo>
                  <a:lnTo>
                    <a:pt x="125" y="175"/>
                  </a:lnTo>
                  <a:lnTo>
                    <a:pt x="133" y="175"/>
                  </a:lnTo>
                  <a:lnTo>
                    <a:pt x="140" y="173"/>
                  </a:lnTo>
                  <a:lnTo>
                    <a:pt x="146" y="172"/>
                  </a:lnTo>
                  <a:lnTo>
                    <a:pt x="149" y="168"/>
                  </a:lnTo>
                  <a:lnTo>
                    <a:pt x="153" y="166"/>
                  </a:lnTo>
                  <a:lnTo>
                    <a:pt x="155" y="162"/>
                  </a:lnTo>
                  <a:lnTo>
                    <a:pt x="155" y="160"/>
                  </a:lnTo>
                  <a:lnTo>
                    <a:pt x="155" y="157"/>
                  </a:lnTo>
                  <a:lnTo>
                    <a:pt x="153" y="151"/>
                  </a:lnTo>
                  <a:lnTo>
                    <a:pt x="155" y="148"/>
                  </a:lnTo>
                  <a:lnTo>
                    <a:pt x="166" y="155"/>
                  </a:lnTo>
                  <a:lnTo>
                    <a:pt x="179" y="168"/>
                  </a:lnTo>
                  <a:lnTo>
                    <a:pt x="185" y="168"/>
                  </a:lnTo>
                  <a:lnTo>
                    <a:pt x="192" y="170"/>
                  </a:lnTo>
                  <a:lnTo>
                    <a:pt x="190" y="177"/>
                  </a:lnTo>
                  <a:lnTo>
                    <a:pt x="188" y="186"/>
                  </a:lnTo>
                  <a:lnTo>
                    <a:pt x="188" y="194"/>
                  </a:lnTo>
                  <a:lnTo>
                    <a:pt x="190" y="203"/>
                  </a:lnTo>
                  <a:lnTo>
                    <a:pt x="196" y="203"/>
                  </a:lnTo>
                  <a:lnTo>
                    <a:pt x="203" y="203"/>
                  </a:lnTo>
                  <a:lnTo>
                    <a:pt x="207" y="207"/>
                  </a:lnTo>
                  <a:lnTo>
                    <a:pt x="216" y="212"/>
                  </a:lnTo>
                  <a:lnTo>
                    <a:pt x="223" y="210"/>
                  </a:lnTo>
                  <a:lnTo>
                    <a:pt x="236" y="214"/>
                  </a:lnTo>
                  <a:lnTo>
                    <a:pt x="246" y="227"/>
                  </a:lnTo>
                  <a:lnTo>
                    <a:pt x="253" y="242"/>
                  </a:lnTo>
                  <a:lnTo>
                    <a:pt x="258" y="244"/>
                  </a:lnTo>
                  <a:lnTo>
                    <a:pt x="264" y="242"/>
                  </a:lnTo>
                  <a:lnTo>
                    <a:pt x="264" y="220"/>
                  </a:lnTo>
                  <a:lnTo>
                    <a:pt x="262" y="201"/>
                  </a:lnTo>
                  <a:lnTo>
                    <a:pt x="255" y="194"/>
                  </a:lnTo>
                  <a:lnTo>
                    <a:pt x="251" y="190"/>
                  </a:lnTo>
                  <a:lnTo>
                    <a:pt x="249" y="184"/>
                  </a:lnTo>
                  <a:lnTo>
                    <a:pt x="247" y="179"/>
                  </a:lnTo>
                  <a:lnTo>
                    <a:pt x="251" y="170"/>
                  </a:lnTo>
                  <a:lnTo>
                    <a:pt x="257" y="159"/>
                  </a:lnTo>
                  <a:lnTo>
                    <a:pt x="251" y="149"/>
                  </a:lnTo>
                  <a:lnTo>
                    <a:pt x="251" y="140"/>
                  </a:lnTo>
                  <a:lnTo>
                    <a:pt x="251" y="131"/>
                  </a:lnTo>
                  <a:lnTo>
                    <a:pt x="253" y="122"/>
                  </a:lnTo>
                  <a:lnTo>
                    <a:pt x="247" y="111"/>
                  </a:lnTo>
                  <a:lnTo>
                    <a:pt x="238" y="101"/>
                  </a:lnTo>
                  <a:lnTo>
                    <a:pt x="236" y="90"/>
                  </a:lnTo>
                  <a:lnTo>
                    <a:pt x="234" y="79"/>
                  </a:lnTo>
                  <a:lnTo>
                    <a:pt x="223" y="79"/>
                  </a:lnTo>
                  <a:lnTo>
                    <a:pt x="216" y="75"/>
                  </a:lnTo>
                  <a:lnTo>
                    <a:pt x="216" y="66"/>
                  </a:lnTo>
                  <a:lnTo>
                    <a:pt x="218" y="59"/>
                  </a:lnTo>
                  <a:lnTo>
                    <a:pt x="218" y="48"/>
                  </a:lnTo>
                  <a:lnTo>
                    <a:pt x="214" y="31"/>
                  </a:lnTo>
                  <a:lnTo>
                    <a:pt x="194" y="35"/>
                  </a:lnTo>
                  <a:lnTo>
                    <a:pt x="181" y="37"/>
                  </a:lnTo>
                  <a:lnTo>
                    <a:pt x="181" y="29"/>
                  </a:lnTo>
                  <a:lnTo>
                    <a:pt x="179" y="18"/>
                  </a:lnTo>
                  <a:lnTo>
                    <a:pt x="168" y="22"/>
                  </a:lnTo>
                  <a:lnTo>
                    <a:pt x="157" y="24"/>
                  </a:lnTo>
                  <a:lnTo>
                    <a:pt x="149" y="24"/>
                  </a:lnTo>
                  <a:lnTo>
                    <a:pt x="144" y="20"/>
                  </a:lnTo>
                  <a:lnTo>
                    <a:pt x="137" y="16"/>
                  </a:lnTo>
                  <a:lnTo>
                    <a:pt x="129" y="11"/>
                  </a:lnTo>
                  <a:lnTo>
                    <a:pt x="122" y="11"/>
                  </a:lnTo>
                  <a:lnTo>
                    <a:pt x="114" y="11"/>
                  </a:lnTo>
                  <a:lnTo>
                    <a:pt x="111" y="13"/>
                  </a:lnTo>
                  <a:lnTo>
                    <a:pt x="105" y="11"/>
                  </a:lnTo>
                  <a:lnTo>
                    <a:pt x="101" y="7"/>
                  </a:lnTo>
                  <a:lnTo>
                    <a:pt x="96" y="2"/>
                  </a:lnTo>
                  <a:lnTo>
                    <a:pt x="89" y="2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4" y="0"/>
                  </a:lnTo>
                  <a:lnTo>
                    <a:pt x="70" y="2"/>
                  </a:lnTo>
                  <a:lnTo>
                    <a:pt x="68" y="3"/>
                  </a:lnTo>
                  <a:lnTo>
                    <a:pt x="65" y="27"/>
                  </a:lnTo>
                  <a:lnTo>
                    <a:pt x="63" y="57"/>
                  </a:lnTo>
                  <a:lnTo>
                    <a:pt x="50" y="70"/>
                  </a:lnTo>
                  <a:lnTo>
                    <a:pt x="42" y="79"/>
                  </a:lnTo>
                  <a:lnTo>
                    <a:pt x="35" y="79"/>
                  </a:lnTo>
                  <a:lnTo>
                    <a:pt x="26" y="81"/>
                  </a:lnTo>
                  <a:lnTo>
                    <a:pt x="24" y="85"/>
                  </a:lnTo>
                  <a:lnTo>
                    <a:pt x="24" y="90"/>
                  </a:lnTo>
                  <a:lnTo>
                    <a:pt x="22" y="96"/>
                  </a:lnTo>
                  <a:lnTo>
                    <a:pt x="18" y="99"/>
                  </a:lnTo>
                  <a:lnTo>
                    <a:pt x="13" y="105"/>
                  </a:lnTo>
                  <a:lnTo>
                    <a:pt x="9" y="109"/>
                  </a:lnTo>
                  <a:lnTo>
                    <a:pt x="7" y="114"/>
                  </a:lnTo>
                  <a:lnTo>
                    <a:pt x="5" y="120"/>
                  </a:lnTo>
                  <a:lnTo>
                    <a:pt x="4" y="122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6" name="Freeform 70"/>
            <p:cNvSpPr>
              <a:spLocks/>
            </p:cNvSpPr>
            <p:nvPr/>
          </p:nvSpPr>
          <p:spPr bwMode="auto">
            <a:xfrm>
              <a:off x="1251575" y="1584312"/>
              <a:ext cx="167495" cy="257829"/>
            </a:xfrm>
            <a:custGeom>
              <a:avLst/>
              <a:gdLst>
                <a:gd name="T0" fmla="*/ 15407797 w 96"/>
                <a:gd name="T1" fmla="*/ 20914258 h 137"/>
                <a:gd name="T2" fmla="*/ 5136513 w 96"/>
                <a:gd name="T3" fmla="*/ 50790423 h 137"/>
                <a:gd name="T4" fmla="*/ 0 w 96"/>
                <a:gd name="T5" fmla="*/ 77678038 h 137"/>
                <a:gd name="T6" fmla="*/ 17974308 w 96"/>
                <a:gd name="T7" fmla="*/ 137430382 h 137"/>
                <a:gd name="T8" fmla="*/ 38516872 w 96"/>
                <a:gd name="T9" fmla="*/ 200171254 h 137"/>
                <a:gd name="T10" fmla="*/ 56492919 w 96"/>
                <a:gd name="T11" fmla="*/ 265898859 h 137"/>
                <a:gd name="T12" fmla="*/ 77033745 w 96"/>
                <a:gd name="T13" fmla="*/ 325651173 h 137"/>
                <a:gd name="T14" fmla="*/ 84738512 w 96"/>
                <a:gd name="T15" fmla="*/ 352538774 h 137"/>
                <a:gd name="T16" fmla="*/ 95009791 w 96"/>
                <a:gd name="T17" fmla="*/ 370464468 h 137"/>
                <a:gd name="T18" fmla="*/ 107849326 w 96"/>
                <a:gd name="T19" fmla="*/ 391378719 h 137"/>
                <a:gd name="T20" fmla="*/ 123255398 w 96"/>
                <a:gd name="T21" fmla="*/ 409304414 h 137"/>
                <a:gd name="T22" fmla="*/ 166908769 w 96"/>
                <a:gd name="T23" fmla="*/ 409304414 h 137"/>
                <a:gd name="T24" fmla="*/ 218265162 w 96"/>
                <a:gd name="T25" fmla="*/ 397353951 h 137"/>
                <a:gd name="T26" fmla="*/ 236239518 w 96"/>
                <a:gd name="T27" fmla="*/ 370464468 h 137"/>
                <a:gd name="T28" fmla="*/ 246510797 w 96"/>
                <a:gd name="T29" fmla="*/ 331626405 h 137"/>
                <a:gd name="T30" fmla="*/ 236239518 w 96"/>
                <a:gd name="T31" fmla="*/ 271874090 h 137"/>
                <a:gd name="T32" fmla="*/ 236239518 w 96"/>
                <a:gd name="T33" fmla="*/ 209133160 h 137"/>
                <a:gd name="T34" fmla="*/ 233671262 w 96"/>
                <a:gd name="T35" fmla="*/ 203157929 h 137"/>
                <a:gd name="T36" fmla="*/ 218265162 w 96"/>
                <a:gd name="T37" fmla="*/ 200171254 h 137"/>
                <a:gd name="T38" fmla="*/ 213128651 w 96"/>
                <a:gd name="T39" fmla="*/ 194196022 h 137"/>
                <a:gd name="T40" fmla="*/ 207993884 w 96"/>
                <a:gd name="T41" fmla="*/ 182245559 h 137"/>
                <a:gd name="T42" fmla="*/ 207993884 w 96"/>
                <a:gd name="T43" fmla="*/ 170295096 h 137"/>
                <a:gd name="T44" fmla="*/ 213128651 w 96"/>
                <a:gd name="T45" fmla="*/ 149380845 h 137"/>
                <a:gd name="T46" fmla="*/ 195154349 w 96"/>
                <a:gd name="T47" fmla="*/ 161331308 h 137"/>
                <a:gd name="T48" fmla="*/ 179748303 w 96"/>
                <a:gd name="T49" fmla="*/ 161331308 h 137"/>
                <a:gd name="T50" fmla="*/ 166908769 w 96"/>
                <a:gd name="T51" fmla="*/ 161331308 h 137"/>
                <a:gd name="T52" fmla="*/ 156637490 w 96"/>
                <a:gd name="T53" fmla="*/ 149380845 h 137"/>
                <a:gd name="T54" fmla="*/ 151500979 w 96"/>
                <a:gd name="T55" fmla="*/ 98592290 h 137"/>
                <a:gd name="T56" fmla="*/ 141229700 w 96"/>
                <a:gd name="T57" fmla="*/ 59752329 h 137"/>
                <a:gd name="T58" fmla="*/ 133526677 w 96"/>
                <a:gd name="T59" fmla="*/ 38839960 h 137"/>
                <a:gd name="T60" fmla="*/ 123255398 w 96"/>
                <a:gd name="T61" fmla="*/ 26889490 h 137"/>
                <a:gd name="T62" fmla="*/ 107849326 w 96"/>
                <a:gd name="T63" fmla="*/ 11950467 h 137"/>
                <a:gd name="T64" fmla="*/ 95009791 w 96"/>
                <a:gd name="T65" fmla="*/ 5975233 h 137"/>
                <a:gd name="T66" fmla="*/ 89873279 w 96"/>
                <a:gd name="T67" fmla="*/ 0 h 137"/>
                <a:gd name="T68" fmla="*/ 84738512 w 96"/>
                <a:gd name="T69" fmla="*/ 5975233 h 137"/>
                <a:gd name="T70" fmla="*/ 79602001 w 96"/>
                <a:gd name="T71" fmla="*/ 11950467 h 137"/>
                <a:gd name="T72" fmla="*/ 77033745 w 96"/>
                <a:gd name="T73" fmla="*/ 20914258 h 137"/>
                <a:gd name="T74" fmla="*/ 66762466 w 96"/>
                <a:gd name="T75" fmla="*/ 50790423 h 137"/>
                <a:gd name="T76" fmla="*/ 51356407 w 96"/>
                <a:gd name="T77" fmla="*/ 77678038 h 137"/>
                <a:gd name="T78" fmla="*/ 38516872 w 96"/>
                <a:gd name="T79" fmla="*/ 65727575 h 137"/>
                <a:gd name="T80" fmla="*/ 23110820 w 96"/>
                <a:gd name="T81" fmla="*/ 53777098 h 137"/>
                <a:gd name="T82" fmla="*/ 17974308 w 96"/>
                <a:gd name="T83" fmla="*/ 38839960 h 137"/>
                <a:gd name="T84" fmla="*/ 15407797 w 96"/>
                <a:gd name="T85" fmla="*/ 20914258 h 1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6"/>
                <a:gd name="T130" fmla="*/ 0 h 137"/>
                <a:gd name="T131" fmla="*/ 96 w 96"/>
                <a:gd name="T132" fmla="*/ 137 h 1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6" h="137">
                  <a:moveTo>
                    <a:pt x="6" y="7"/>
                  </a:moveTo>
                  <a:lnTo>
                    <a:pt x="2" y="17"/>
                  </a:lnTo>
                  <a:lnTo>
                    <a:pt x="0" y="26"/>
                  </a:lnTo>
                  <a:lnTo>
                    <a:pt x="7" y="46"/>
                  </a:lnTo>
                  <a:lnTo>
                    <a:pt x="15" y="67"/>
                  </a:lnTo>
                  <a:lnTo>
                    <a:pt x="22" y="89"/>
                  </a:lnTo>
                  <a:lnTo>
                    <a:pt x="30" y="109"/>
                  </a:lnTo>
                  <a:lnTo>
                    <a:pt x="33" y="118"/>
                  </a:lnTo>
                  <a:lnTo>
                    <a:pt x="37" y="124"/>
                  </a:lnTo>
                  <a:lnTo>
                    <a:pt x="42" y="131"/>
                  </a:lnTo>
                  <a:lnTo>
                    <a:pt x="48" y="137"/>
                  </a:lnTo>
                  <a:lnTo>
                    <a:pt x="65" y="137"/>
                  </a:lnTo>
                  <a:lnTo>
                    <a:pt x="85" y="133"/>
                  </a:lnTo>
                  <a:lnTo>
                    <a:pt x="92" y="124"/>
                  </a:lnTo>
                  <a:lnTo>
                    <a:pt x="96" y="111"/>
                  </a:lnTo>
                  <a:lnTo>
                    <a:pt x="92" y="91"/>
                  </a:lnTo>
                  <a:lnTo>
                    <a:pt x="92" y="70"/>
                  </a:lnTo>
                  <a:lnTo>
                    <a:pt x="91" y="68"/>
                  </a:lnTo>
                  <a:lnTo>
                    <a:pt x="85" y="67"/>
                  </a:lnTo>
                  <a:lnTo>
                    <a:pt x="83" y="65"/>
                  </a:lnTo>
                  <a:lnTo>
                    <a:pt x="81" y="61"/>
                  </a:lnTo>
                  <a:lnTo>
                    <a:pt x="81" y="57"/>
                  </a:lnTo>
                  <a:lnTo>
                    <a:pt x="83" y="50"/>
                  </a:lnTo>
                  <a:lnTo>
                    <a:pt x="76" y="54"/>
                  </a:lnTo>
                  <a:lnTo>
                    <a:pt x="70" y="54"/>
                  </a:lnTo>
                  <a:lnTo>
                    <a:pt x="65" y="54"/>
                  </a:lnTo>
                  <a:lnTo>
                    <a:pt x="61" y="50"/>
                  </a:lnTo>
                  <a:lnTo>
                    <a:pt x="59" y="33"/>
                  </a:lnTo>
                  <a:lnTo>
                    <a:pt x="55" y="20"/>
                  </a:lnTo>
                  <a:lnTo>
                    <a:pt x="52" y="13"/>
                  </a:lnTo>
                  <a:lnTo>
                    <a:pt x="48" y="9"/>
                  </a:lnTo>
                  <a:lnTo>
                    <a:pt x="42" y="4"/>
                  </a:lnTo>
                  <a:lnTo>
                    <a:pt x="37" y="2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31" y="4"/>
                  </a:lnTo>
                  <a:lnTo>
                    <a:pt x="30" y="7"/>
                  </a:lnTo>
                  <a:lnTo>
                    <a:pt x="26" y="17"/>
                  </a:lnTo>
                  <a:lnTo>
                    <a:pt x="20" y="26"/>
                  </a:lnTo>
                  <a:lnTo>
                    <a:pt x="15" y="22"/>
                  </a:lnTo>
                  <a:lnTo>
                    <a:pt x="9" y="18"/>
                  </a:lnTo>
                  <a:lnTo>
                    <a:pt x="7" y="13"/>
                  </a:lnTo>
                  <a:lnTo>
                    <a:pt x="6" y="7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7" name="Freeform 71"/>
            <p:cNvSpPr>
              <a:spLocks/>
            </p:cNvSpPr>
            <p:nvPr/>
          </p:nvSpPr>
          <p:spPr bwMode="auto">
            <a:xfrm>
              <a:off x="3144823" y="3311950"/>
              <a:ext cx="760311" cy="688796"/>
            </a:xfrm>
            <a:custGeom>
              <a:avLst/>
              <a:gdLst>
                <a:gd name="T0" fmla="*/ 238926906 w 438"/>
                <a:gd name="T1" fmla="*/ 364487879 h 366"/>
                <a:gd name="T2" fmla="*/ 200800216 w 438"/>
                <a:gd name="T3" fmla="*/ 427228517 h 366"/>
                <a:gd name="T4" fmla="*/ 177924930 w 438"/>
                <a:gd name="T5" fmla="*/ 486980609 h 366"/>
                <a:gd name="T6" fmla="*/ 99130320 w 438"/>
                <a:gd name="T7" fmla="*/ 609471575 h 366"/>
                <a:gd name="T8" fmla="*/ 83878971 w 438"/>
                <a:gd name="T9" fmla="*/ 687149294 h 366"/>
                <a:gd name="T10" fmla="*/ 71170672 w 438"/>
                <a:gd name="T11" fmla="*/ 720012004 h 366"/>
                <a:gd name="T12" fmla="*/ 5084363 w 438"/>
                <a:gd name="T13" fmla="*/ 761838468 h 366"/>
                <a:gd name="T14" fmla="*/ 0 w 438"/>
                <a:gd name="T15" fmla="*/ 845493279 h 366"/>
                <a:gd name="T16" fmla="*/ 61001949 w 438"/>
                <a:gd name="T17" fmla="*/ 944083290 h 366"/>
                <a:gd name="T18" fmla="*/ 139798295 w 438"/>
                <a:gd name="T19" fmla="*/ 982923091 h 366"/>
                <a:gd name="T20" fmla="*/ 183007555 w 438"/>
                <a:gd name="T21" fmla="*/ 1027736454 h 366"/>
                <a:gd name="T22" fmla="*/ 210967203 w 438"/>
                <a:gd name="T23" fmla="*/ 1093463756 h 366"/>
                <a:gd name="T24" fmla="*/ 244011267 w 438"/>
                <a:gd name="T25" fmla="*/ 1087488547 h 366"/>
                <a:gd name="T26" fmla="*/ 287220528 w 438"/>
                <a:gd name="T27" fmla="*/ 1027736454 h 366"/>
                <a:gd name="T28" fmla="*/ 338057198 w 438"/>
                <a:gd name="T29" fmla="*/ 976947882 h 366"/>
                <a:gd name="T30" fmla="*/ 360932485 w 438"/>
                <a:gd name="T31" fmla="*/ 1006824163 h 366"/>
                <a:gd name="T32" fmla="*/ 404143481 w 438"/>
                <a:gd name="T33" fmla="*/ 1021761245 h 366"/>
                <a:gd name="T34" fmla="*/ 437185755 w 438"/>
                <a:gd name="T35" fmla="*/ 973959336 h 366"/>
                <a:gd name="T36" fmla="*/ 449895791 w 438"/>
                <a:gd name="T37" fmla="*/ 902256826 h 366"/>
                <a:gd name="T38" fmla="*/ 472771186 w 438"/>
                <a:gd name="T39" fmla="*/ 878355989 h 366"/>
                <a:gd name="T40" fmla="*/ 505815195 w 438"/>
                <a:gd name="T41" fmla="*/ 890306407 h 366"/>
                <a:gd name="T42" fmla="*/ 533774843 w 438"/>
                <a:gd name="T43" fmla="*/ 929146208 h 366"/>
                <a:gd name="T44" fmla="*/ 587151091 w 438"/>
                <a:gd name="T45" fmla="*/ 923170999 h 366"/>
                <a:gd name="T46" fmla="*/ 660863048 w 438"/>
                <a:gd name="T47" fmla="*/ 824579106 h 366"/>
                <a:gd name="T48" fmla="*/ 737116318 w 438"/>
                <a:gd name="T49" fmla="*/ 773790769 h 366"/>
                <a:gd name="T50" fmla="*/ 732033693 w 438"/>
                <a:gd name="T51" fmla="*/ 728975759 h 366"/>
                <a:gd name="T52" fmla="*/ 765075967 w 438"/>
                <a:gd name="T53" fmla="*/ 663248457 h 366"/>
                <a:gd name="T54" fmla="*/ 754908980 w 438"/>
                <a:gd name="T55" fmla="*/ 624408657 h 366"/>
                <a:gd name="T56" fmla="*/ 742200680 w 438"/>
                <a:gd name="T57" fmla="*/ 591545947 h 366"/>
                <a:gd name="T58" fmla="*/ 780327315 w 438"/>
                <a:gd name="T59" fmla="*/ 531793855 h 366"/>
                <a:gd name="T60" fmla="*/ 815912637 w 438"/>
                <a:gd name="T61" fmla="*/ 504906354 h 366"/>
                <a:gd name="T62" fmla="*/ 876914559 w 438"/>
                <a:gd name="T63" fmla="*/ 454116018 h 366"/>
                <a:gd name="T64" fmla="*/ 996379042 w 438"/>
                <a:gd name="T65" fmla="*/ 349548915 h 366"/>
                <a:gd name="T66" fmla="*/ 1052298339 w 438"/>
                <a:gd name="T67" fmla="*/ 227058009 h 366"/>
                <a:gd name="T68" fmla="*/ 1113300260 w 438"/>
                <a:gd name="T69" fmla="*/ 128467998 h 366"/>
                <a:gd name="T70" fmla="*/ 1085340612 w 438"/>
                <a:gd name="T71" fmla="*/ 140416534 h 366"/>
                <a:gd name="T72" fmla="*/ 1019254329 w 438"/>
                <a:gd name="T73" fmla="*/ 122492759 h 366"/>
                <a:gd name="T74" fmla="*/ 930292759 w 438"/>
                <a:gd name="T75" fmla="*/ 62740667 h 366"/>
                <a:gd name="T76" fmla="*/ 808286963 w 438"/>
                <a:gd name="T77" fmla="*/ 56765443 h 366"/>
                <a:gd name="T78" fmla="*/ 749826354 w 438"/>
                <a:gd name="T79" fmla="*/ 32864606 h 366"/>
                <a:gd name="T80" fmla="*/ 688822696 w 438"/>
                <a:gd name="T81" fmla="*/ 0 h 366"/>
                <a:gd name="T82" fmla="*/ 610028114 w 438"/>
                <a:gd name="T83" fmla="*/ 62740667 h 366"/>
                <a:gd name="T84" fmla="*/ 571901479 w 438"/>
                <a:gd name="T85" fmla="*/ 188218208 h 366"/>
                <a:gd name="T86" fmla="*/ 505815195 w 438"/>
                <a:gd name="T87" fmla="*/ 298760578 h 366"/>
                <a:gd name="T88" fmla="*/ 488022534 w 438"/>
                <a:gd name="T89" fmla="*/ 364487879 h 366"/>
                <a:gd name="T90" fmla="*/ 526149169 w 438"/>
                <a:gd name="T91" fmla="*/ 448140808 h 366"/>
                <a:gd name="T92" fmla="*/ 488022534 w 438"/>
                <a:gd name="T93" fmla="*/ 469054982 h 366"/>
                <a:gd name="T94" fmla="*/ 376183833 w 438"/>
                <a:gd name="T95" fmla="*/ 433203726 h 366"/>
                <a:gd name="T96" fmla="*/ 322805850 w 438"/>
                <a:gd name="T97" fmla="*/ 433203726 h 366"/>
                <a:gd name="T98" fmla="*/ 299930563 w 438"/>
                <a:gd name="T99" fmla="*/ 442165599 h 366"/>
                <a:gd name="T100" fmla="*/ 271970915 w 438"/>
                <a:gd name="T101" fmla="*/ 403327680 h 36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8"/>
                <a:gd name="T154" fmla="*/ 0 h 366"/>
                <a:gd name="T155" fmla="*/ 438 w 438"/>
                <a:gd name="T156" fmla="*/ 366 h 36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8" h="366">
                  <a:moveTo>
                    <a:pt x="105" y="119"/>
                  </a:moveTo>
                  <a:lnTo>
                    <a:pt x="100" y="120"/>
                  </a:lnTo>
                  <a:lnTo>
                    <a:pt x="94" y="122"/>
                  </a:lnTo>
                  <a:lnTo>
                    <a:pt x="89" y="128"/>
                  </a:lnTo>
                  <a:lnTo>
                    <a:pt x="85" y="137"/>
                  </a:lnTo>
                  <a:lnTo>
                    <a:pt x="79" y="143"/>
                  </a:lnTo>
                  <a:lnTo>
                    <a:pt x="76" y="148"/>
                  </a:lnTo>
                  <a:lnTo>
                    <a:pt x="72" y="154"/>
                  </a:lnTo>
                  <a:lnTo>
                    <a:pt x="70" y="163"/>
                  </a:lnTo>
                  <a:lnTo>
                    <a:pt x="59" y="176"/>
                  </a:lnTo>
                  <a:lnTo>
                    <a:pt x="44" y="194"/>
                  </a:lnTo>
                  <a:lnTo>
                    <a:pt x="39" y="204"/>
                  </a:lnTo>
                  <a:lnTo>
                    <a:pt x="35" y="217"/>
                  </a:lnTo>
                  <a:lnTo>
                    <a:pt x="33" y="222"/>
                  </a:lnTo>
                  <a:lnTo>
                    <a:pt x="33" y="230"/>
                  </a:lnTo>
                  <a:lnTo>
                    <a:pt x="33" y="235"/>
                  </a:lnTo>
                  <a:lnTo>
                    <a:pt x="35" y="241"/>
                  </a:lnTo>
                  <a:lnTo>
                    <a:pt x="28" y="241"/>
                  </a:lnTo>
                  <a:lnTo>
                    <a:pt x="18" y="242"/>
                  </a:lnTo>
                  <a:lnTo>
                    <a:pt x="11" y="248"/>
                  </a:lnTo>
                  <a:lnTo>
                    <a:pt x="2" y="255"/>
                  </a:lnTo>
                  <a:lnTo>
                    <a:pt x="2" y="268"/>
                  </a:lnTo>
                  <a:lnTo>
                    <a:pt x="0" y="283"/>
                  </a:lnTo>
                  <a:lnTo>
                    <a:pt x="2" y="283"/>
                  </a:lnTo>
                  <a:lnTo>
                    <a:pt x="13" y="298"/>
                  </a:lnTo>
                  <a:lnTo>
                    <a:pt x="24" y="316"/>
                  </a:lnTo>
                  <a:lnTo>
                    <a:pt x="39" y="320"/>
                  </a:lnTo>
                  <a:lnTo>
                    <a:pt x="52" y="324"/>
                  </a:lnTo>
                  <a:lnTo>
                    <a:pt x="55" y="329"/>
                  </a:lnTo>
                  <a:lnTo>
                    <a:pt x="57" y="337"/>
                  </a:lnTo>
                  <a:lnTo>
                    <a:pt x="65" y="340"/>
                  </a:lnTo>
                  <a:lnTo>
                    <a:pt x="72" y="344"/>
                  </a:lnTo>
                  <a:lnTo>
                    <a:pt x="76" y="355"/>
                  </a:lnTo>
                  <a:lnTo>
                    <a:pt x="79" y="364"/>
                  </a:lnTo>
                  <a:lnTo>
                    <a:pt x="83" y="366"/>
                  </a:lnTo>
                  <a:lnTo>
                    <a:pt x="87" y="366"/>
                  </a:lnTo>
                  <a:lnTo>
                    <a:pt x="92" y="366"/>
                  </a:lnTo>
                  <a:lnTo>
                    <a:pt x="96" y="364"/>
                  </a:lnTo>
                  <a:lnTo>
                    <a:pt x="113" y="344"/>
                  </a:lnTo>
                  <a:lnTo>
                    <a:pt x="126" y="326"/>
                  </a:lnTo>
                  <a:lnTo>
                    <a:pt x="131" y="326"/>
                  </a:lnTo>
                  <a:lnTo>
                    <a:pt x="133" y="327"/>
                  </a:lnTo>
                  <a:lnTo>
                    <a:pt x="137" y="331"/>
                  </a:lnTo>
                  <a:lnTo>
                    <a:pt x="138" y="335"/>
                  </a:lnTo>
                  <a:lnTo>
                    <a:pt x="142" y="337"/>
                  </a:lnTo>
                  <a:lnTo>
                    <a:pt x="146" y="340"/>
                  </a:lnTo>
                  <a:lnTo>
                    <a:pt x="151" y="342"/>
                  </a:lnTo>
                  <a:lnTo>
                    <a:pt x="159" y="342"/>
                  </a:lnTo>
                  <a:lnTo>
                    <a:pt x="166" y="339"/>
                  </a:lnTo>
                  <a:lnTo>
                    <a:pt x="170" y="333"/>
                  </a:lnTo>
                  <a:lnTo>
                    <a:pt x="172" y="326"/>
                  </a:lnTo>
                  <a:lnTo>
                    <a:pt x="172" y="316"/>
                  </a:lnTo>
                  <a:lnTo>
                    <a:pt x="174" y="309"/>
                  </a:lnTo>
                  <a:lnTo>
                    <a:pt x="177" y="302"/>
                  </a:lnTo>
                  <a:lnTo>
                    <a:pt x="179" y="298"/>
                  </a:lnTo>
                  <a:lnTo>
                    <a:pt x="183" y="296"/>
                  </a:lnTo>
                  <a:lnTo>
                    <a:pt x="186" y="294"/>
                  </a:lnTo>
                  <a:lnTo>
                    <a:pt x="190" y="292"/>
                  </a:lnTo>
                  <a:lnTo>
                    <a:pt x="196" y="294"/>
                  </a:lnTo>
                  <a:lnTo>
                    <a:pt x="199" y="298"/>
                  </a:lnTo>
                  <a:lnTo>
                    <a:pt x="203" y="302"/>
                  </a:lnTo>
                  <a:lnTo>
                    <a:pt x="207" y="307"/>
                  </a:lnTo>
                  <a:lnTo>
                    <a:pt x="210" y="311"/>
                  </a:lnTo>
                  <a:lnTo>
                    <a:pt x="214" y="313"/>
                  </a:lnTo>
                  <a:lnTo>
                    <a:pt x="222" y="313"/>
                  </a:lnTo>
                  <a:lnTo>
                    <a:pt x="231" y="309"/>
                  </a:lnTo>
                  <a:lnTo>
                    <a:pt x="236" y="292"/>
                  </a:lnTo>
                  <a:lnTo>
                    <a:pt x="242" y="278"/>
                  </a:lnTo>
                  <a:lnTo>
                    <a:pt x="260" y="276"/>
                  </a:lnTo>
                  <a:lnTo>
                    <a:pt x="286" y="268"/>
                  </a:lnTo>
                  <a:lnTo>
                    <a:pt x="290" y="265"/>
                  </a:lnTo>
                  <a:lnTo>
                    <a:pt x="290" y="259"/>
                  </a:lnTo>
                  <a:lnTo>
                    <a:pt x="290" y="255"/>
                  </a:lnTo>
                  <a:lnTo>
                    <a:pt x="290" y="252"/>
                  </a:lnTo>
                  <a:lnTo>
                    <a:pt x="288" y="244"/>
                  </a:lnTo>
                  <a:lnTo>
                    <a:pt x="288" y="239"/>
                  </a:lnTo>
                  <a:lnTo>
                    <a:pt x="294" y="230"/>
                  </a:lnTo>
                  <a:lnTo>
                    <a:pt x="301" y="222"/>
                  </a:lnTo>
                  <a:lnTo>
                    <a:pt x="301" y="217"/>
                  </a:lnTo>
                  <a:lnTo>
                    <a:pt x="299" y="213"/>
                  </a:lnTo>
                  <a:lnTo>
                    <a:pt x="297" y="209"/>
                  </a:lnTo>
                  <a:lnTo>
                    <a:pt x="294" y="205"/>
                  </a:lnTo>
                  <a:lnTo>
                    <a:pt x="292" y="202"/>
                  </a:lnTo>
                  <a:lnTo>
                    <a:pt x="292" y="198"/>
                  </a:lnTo>
                  <a:lnTo>
                    <a:pt x="294" y="191"/>
                  </a:lnTo>
                  <a:lnTo>
                    <a:pt x="299" y="183"/>
                  </a:lnTo>
                  <a:lnTo>
                    <a:pt x="307" y="178"/>
                  </a:lnTo>
                  <a:lnTo>
                    <a:pt x="312" y="172"/>
                  </a:lnTo>
                  <a:lnTo>
                    <a:pt x="316" y="170"/>
                  </a:lnTo>
                  <a:lnTo>
                    <a:pt x="321" y="169"/>
                  </a:lnTo>
                  <a:lnTo>
                    <a:pt x="329" y="169"/>
                  </a:lnTo>
                  <a:lnTo>
                    <a:pt x="338" y="163"/>
                  </a:lnTo>
                  <a:lnTo>
                    <a:pt x="345" y="152"/>
                  </a:lnTo>
                  <a:lnTo>
                    <a:pt x="362" y="141"/>
                  </a:lnTo>
                  <a:lnTo>
                    <a:pt x="379" y="128"/>
                  </a:lnTo>
                  <a:lnTo>
                    <a:pt x="392" y="117"/>
                  </a:lnTo>
                  <a:lnTo>
                    <a:pt x="399" y="100"/>
                  </a:lnTo>
                  <a:lnTo>
                    <a:pt x="406" y="84"/>
                  </a:lnTo>
                  <a:lnTo>
                    <a:pt x="414" y="76"/>
                  </a:lnTo>
                  <a:lnTo>
                    <a:pt x="417" y="72"/>
                  </a:lnTo>
                  <a:lnTo>
                    <a:pt x="425" y="63"/>
                  </a:lnTo>
                  <a:lnTo>
                    <a:pt x="438" y="43"/>
                  </a:lnTo>
                  <a:lnTo>
                    <a:pt x="427" y="47"/>
                  </a:lnTo>
                  <a:lnTo>
                    <a:pt x="419" y="48"/>
                  </a:lnTo>
                  <a:lnTo>
                    <a:pt x="410" y="47"/>
                  </a:lnTo>
                  <a:lnTo>
                    <a:pt x="401" y="41"/>
                  </a:lnTo>
                  <a:lnTo>
                    <a:pt x="392" y="37"/>
                  </a:lnTo>
                  <a:lnTo>
                    <a:pt x="382" y="32"/>
                  </a:lnTo>
                  <a:lnTo>
                    <a:pt x="366" y="21"/>
                  </a:lnTo>
                  <a:lnTo>
                    <a:pt x="347" y="11"/>
                  </a:lnTo>
                  <a:lnTo>
                    <a:pt x="332" y="15"/>
                  </a:lnTo>
                  <a:lnTo>
                    <a:pt x="318" y="19"/>
                  </a:lnTo>
                  <a:lnTo>
                    <a:pt x="308" y="15"/>
                  </a:lnTo>
                  <a:lnTo>
                    <a:pt x="301" y="11"/>
                  </a:lnTo>
                  <a:lnTo>
                    <a:pt x="295" y="11"/>
                  </a:lnTo>
                  <a:lnTo>
                    <a:pt x="290" y="11"/>
                  </a:lnTo>
                  <a:lnTo>
                    <a:pt x="281" y="6"/>
                  </a:lnTo>
                  <a:lnTo>
                    <a:pt x="271" y="0"/>
                  </a:lnTo>
                  <a:lnTo>
                    <a:pt x="270" y="0"/>
                  </a:lnTo>
                  <a:lnTo>
                    <a:pt x="268" y="0"/>
                  </a:lnTo>
                  <a:lnTo>
                    <a:pt x="240" y="21"/>
                  </a:lnTo>
                  <a:lnTo>
                    <a:pt x="225" y="32"/>
                  </a:lnTo>
                  <a:lnTo>
                    <a:pt x="225" y="47"/>
                  </a:lnTo>
                  <a:lnTo>
                    <a:pt x="225" y="63"/>
                  </a:lnTo>
                  <a:lnTo>
                    <a:pt x="216" y="76"/>
                  </a:lnTo>
                  <a:lnTo>
                    <a:pt x="205" y="93"/>
                  </a:lnTo>
                  <a:lnTo>
                    <a:pt x="199" y="100"/>
                  </a:lnTo>
                  <a:lnTo>
                    <a:pt x="196" y="108"/>
                  </a:lnTo>
                  <a:lnTo>
                    <a:pt x="192" y="115"/>
                  </a:lnTo>
                  <a:lnTo>
                    <a:pt x="192" y="122"/>
                  </a:lnTo>
                  <a:lnTo>
                    <a:pt x="201" y="135"/>
                  </a:lnTo>
                  <a:lnTo>
                    <a:pt x="209" y="146"/>
                  </a:lnTo>
                  <a:lnTo>
                    <a:pt x="207" y="150"/>
                  </a:lnTo>
                  <a:lnTo>
                    <a:pt x="203" y="154"/>
                  </a:lnTo>
                  <a:lnTo>
                    <a:pt x="199" y="156"/>
                  </a:lnTo>
                  <a:lnTo>
                    <a:pt x="192" y="157"/>
                  </a:lnTo>
                  <a:lnTo>
                    <a:pt x="175" y="154"/>
                  </a:lnTo>
                  <a:lnTo>
                    <a:pt x="161" y="152"/>
                  </a:lnTo>
                  <a:lnTo>
                    <a:pt x="148" y="145"/>
                  </a:lnTo>
                  <a:lnTo>
                    <a:pt x="138" y="137"/>
                  </a:lnTo>
                  <a:lnTo>
                    <a:pt x="133" y="139"/>
                  </a:lnTo>
                  <a:lnTo>
                    <a:pt x="127" y="145"/>
                  </a:lnTo>
                  <a:lnTo>
                    <a:pt x="124" y="146"/>
                  </a:lnTo>
                  <a:lnTo>
                    <a:pt x="122" y="148"/>
                  </a:lnTo>
                  <a:lnTo>
                    <a:pt x="118" y="148"/>
                  </a:lnTo>
                  <a:lnTo>
                    <a:pt x="114" y="146"/>
                  </a:lnTo>
                  <a:lnTo>
                    <a:pt x="111" y="141"/>
                  </a:lnTo>
                  <a:lnTo>
                    <a:pt x="107" y="135"/>
                  </a:lnTo>
                  <a:lnTo>
                    <a:pt x="105" y="128"/>
                  </a:lnTo>
                  <a:lnTo>
                    <a:pt x="105" y="119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8" name="Freeform 72"/>
            <p:cNvSpPr>
              <a:spLocks/>
            </p:cNvSpPr>
            <p:nvPr/>
          </p:nvSpPr>
          <p:spPr bwMode="auto">
            <a:xfrm>
              <a:off x="2482375" y="3983808"/>
              <a:ext cx="713262" cy="948506"/>
            </a:xfrm>
            <a:custGeom>
              <a:avLst/>
              <a:gdLst>
                <a:gd name="T0" fmla="*/ 2540671 w 411"/>
                <a:gd name="T1" fmla="*/ 409302941 h 504"/>
                <a:gd name="T2" fmla="*/ 7622013 w 411"/>
                <a:gd name="T3" fmla="*/ 454116075 h 504"/>
                <a:gd name="T4" fmla="*/ 45728598 w 411"/>
                <a:gd name="T5" fmla="*/ 457104621 h 504"/>
                <a:gd name="T6" fmla="*/ 111782553 w 411"/>
                <a:gd name="T7" fmla="*/ 454116075 h 504"/>
                <a:gd name="T8" fmla="*/ 139728212 w 411"/>
                <a:gd name="T9" fmla="*/ 489967334 h 504"/>
                <a:gd name="T10" fmla="*/ 167672108 w 411"/>
                <a:gd name="T11" fmla="*/ 600509777 h 504"/>
                <a:gd name="T12" fmla="*/ 213402428 w 411"/>
                <a:gd name="T13" fmla="*/ 821592546 h 504"/>
                <a:gd name="T14" fmla="*/ 195617740 w 411"/>
                <a:gd name="T15" fmla="*/ 905245485 h 504"/>
                <a:gd name="T16" fmla="*/ 238807444 w 411"/>
                <a:gd name="T17" fmla="*/ 923171115 h 504"/>
                <a:gd name="T18" fmla="*/ 274373349 w 411"/>
                <a:gd name="T19" fmla="*/ 833542966 h 504"/>
                <a:gd name="T20" fmla="*/ 304859651 w 411"/>
                <a:gd name="T21" fmla="*/ 866405680 h 504"/>
                <a:gd name="T22" fmla="*/ 289617368 w 411"/>
                <a:gd name="T23" fmla="*/ 982923215 h 504"/>
                <a:gd name="T24" fmla="*/ 345506895 w 411"/>
                <a:gd name="T25" fmla="*/ 1042675550 h 504"/>
                <a:gd name="T26" fmla="*/ 515721463 w 411"/>
                <a:gd name="T27" fmla="*/ 1048650760 h 504"/>
                <a:gd name="T28" fmla="*/ 551287368 w 411"/>
                <a:gd name="T29" fmla="*/ 1132303699 h 504"/>
                <a:gd name="T30" fmla="*/ 637664933 w 411"/>
                <a:gd name="T31" fmla="*/ 1144254119 h 504"/>
                <a:gd name="T32" fmla="*/ 678312177 w 411"/>
                <a:gd name="T33" fmla="*/ 1251807898 h 504"/>
                <a:gd name="T34" fmla="*/ 744366120 w 411"/>
                <a:gd name="T35" fmla="*/ 1392224392 h 504"/>
                <a:gd name="T36" fmla="*/ 792635373 w 411"/>
                <a:gd name="T37" fmla="*/ 1392224392 h 504"/>
                <a:gd name="T38" fmla="*/ 886633212 w 411"/>
                <a:gd name="T39" fmla="*/ 1484841087 h 504"/>
                <a:gd name="T40" fmla="*/ 993334615 w 411"/>
                <a:gd name="T41" fmla="*/ 1496791507 h 504"/>
                <a:gd name="T42" fmla="*/ 1044144539 w 411"/>
                <a:gd name="T43" fmla="*/ 1446001281 h 504"/>
                <a:gd name="T44" fmla="*/ 993334615 w 411"/>
                <a:gd name="T45" fmla="*/ 1290645822 h 504"/>
                <a:gd name="T46" fmla="*/ 975551663 w 411"/>
                <a:gd name="T47" fmla="*/ 1132303699 h 504"/>
                <a:gd name="T48" fmla="*/ 1013658238 w 411"/>
                <a:gd name="T49" fmla="*/ 1048650760 h 504"/>
                <a:gd name="T50" fmla="*/ 960307644 w 411"/>
                <a:gd name="T51" fmla="*/ 988898660 h 504"/>
                <a:gd name="T52" fmla="*/ 909497504 w 411"/>
                <a:gd name="T53" fmla="*/ 1003835744 h 504"/>
                <a:gd name="T54" fmla="*/ 899336560 w 411"/>
                <a:gd name="T55" fmla="*/ 964997585 h 504"/>
                <a:gd name="T56" fmla="*/ 828203014 w 411"/>
                <a:gd name="T57" fmla="*/ 988898660 h 504"/>
                <a:gd name="T58" fmla="*/ 797716713 w 411"/>
                <a:gd name="T59" fmla="*/ 1033711794 h 504"/>
                <a:gd name="T60" fmla="*/ 759608402 w 411"/>
                <a:gd name="T61" fmla="*/ 994873870 h 504"/>
                <a:gd name="T62" fmla="*/ 711339148 w 411"/>
                <a:gd name="T63" fmla="*/ 976948005 h 504"/>
                <a:gd name="T64" fmla="*/ 632583593 w 411"/>
                <a:gd name="T65" fmla="*/ 923171115 h 504"/>
                <a:gd name="T66" fmla="*/ 581773670 w 411"/>
                <a:gd name="T67" fmla="*/ 950058619 h 504"/>
                <a:gd name="T68" fmla="*/ 627502254 w 411"/>
                <a:gd name="T69" fmla="*/ 845493386 h 504"/>
                <a:gd name="T70" fmla="*/ 642746272 w 411"/>
                <a:gd name="T71" fmla="*/ 734951061 h 504"/>
                <a:gd name="T72" fmla="*/ 650368281 w 411"/>
                <a:gd name="T73" fmla="*/ 669223751 h 504"/>
                <a:gd name="T74" fmla="*/ 556368708 w 411"/>
                <a:gd name="T75" fmla="*/ 672212297 h 504"/>
                <a:gd name="T76" fmla="*/ 538585755 w 411"/>
                <a:gd name="T77" fmla="*/ 606484987 h 504"/>
                <a:gd name="T78" fmla="*/ 566531387 w 411"/>
                <a:gd name="T79" fmla="*/ 552708098 h 504"/>
                <a:gd name="T80" fmla="*/ 581773670 w 411"/>
                <a:gd name="T81" fmla="*/ 397352521 h 504"/>
                <a:gd name="T82" fmla="*/ 556368708 w 411"/>
                <a:gd name="T83" fmla="*/ 203157198 h 504"/>
                <a:gd name="T84" fmla="*/ 551287368 w 411"/>
                <a:gd name="T85" fmla="*/ 98591935 h 504"/>
                <a:gd name="T86" fmla="*/ 538585755 w 411"/>
                <a:gd name="T87" fmla="*/ 44815030 h 504"/>
                <a:gd name="T88" fmla="*/ 459830200 w 411"/>
                <a:gd name="T89" fmla="*/ 65727339 h 504"/>
                <a:gd name="T90" fmla="*/ 345506895 w 411"/>
                <a:gd name="T91" fmla="*/ 203157198 h 504"/>
                <a:gd name="T92" fmla="*/ 205780419 w 411"/>
                <a:gd name="T93" fmla="*/ 253947482 h 504"/>
                <a:gd name="T94" fmla="*/ 152429825 w 411"/>
                <a:gd name="T95" fmla="*/ 265897902 h 504"/>
                <a:gd name="T96" fmla="*/ 106701214 w 411"/>
                <a:gd name="T97" fmla="*/ 313699582 h 5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11"/>
                <a:gd name="T148" fmla="*/ 0 h 504"/>
                <a:gd name="T149" fmla="*/ 411 w 411"/>
                <a:gd name="T150" fmla="*/ 504 h 5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11" h="504">
                  <a:moveTo>
                    <a:pt x="1" y="113"/>
                  </a:moveTo>
                  <a:lnTo>
                    <a:pt x="3" y="120"/>
                  </a:lnTo>
                  <a:lnTo>
                    <a:pt x="3" y="129"/>
                  </a:lnTo>
                  <a:lnTo>
                    <a:pt x="1" y="137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3" y="152"/>
                  </a:lnTo>
                  <a:lnTo>
                    <a:pt x="7" y="153"/>
                  </a:lnTo>
                  <a:lnTo>
                    <a:pt x="11" y="155"/>
                  </a:lnTo>
                  <a:lnTo>
                    <a:pt x="14" y="155"/>
                  </a:lnTo>
                  <a:lnTo>
                    <a:pt x="18" y="153"/>
                  </a:lnTo>
                  <a:lnTo>
                    <a:pt x="22" y="152"/>
                  </a:lnTo>
                  <a:lnTo>
                    <a:pt x="31" y="150"/>
                  </a:lnTo>
                  <a:lnTo>
                    <a:pt x="38" y="150"/>
                  </a:lnTo>
                  <a:lnTo>
                    <a:pt x="44" y="152"/>
                  </a:lnTo>
                  <a:lnTo>
                    <a:pt x="49" y="153"/>
                  </a:lnTo>
                  <a:lnTo>
                    <a:pt x="53" y="155"/>
                  </a:lnTo>
                  <a:lnTo>
                    <a:pt x="55" y="159"/>
                  </a:lnTo>
                  <a:lnTo>
                    <a:pt x="55" y="164"/>
                  </a:lnTo>
                  <a:lnTo>
                    <a:pt x="53" y="170"/>
                  </a:lnTo>
                  <a:lnTo>
                    <a:pt x="49" y="181"/>
                  </a:lnTo>
                  <a:lnTo>
                    <a:pt x="48" y="190"/>
                  </a:lnTo>
                  <a:lnTo>
                    <a:pt x="66" y="201"/>
                  </a:lnTo>
                  <a:lnTo>
                    <a:pt x="84" y="213"/>
                  </a:lnTo>
                  <a:lnTo>
                    <a:pt x="84" y="238"/>
                  </a:lnTo>
                  <a:lnTo>
                    <a:pt x="86" y="264"/>
                  </a:lnTo>
                  <a:lnTo>
                    <a:pt x="84" y="275"/>
                  </a:lnTo>
                  <a:lnTo>
                    <a:pt x="79" y="285"/>
                  </a:lnTo>
                  <a:lnTo>
                    <a:pt x="77" y="290"/>
                  </a:lnTo>
                  <a:lnTo>
                    <a:pt x="77" y="296"/>
                  </a:lnTo>
                  <a:lnTo>
                    <a:pt x="77" y="303"/>
                  </a:lnTo>
                  <a:lnTo>
                    <a:pt x="83" y="309"/>
                  </a:lnTo>
                  <a:lnTo>
                    <a:pt x="86" y="312"/>
                  </a:lnTo>
                  <a:lnTo>
                    <a:pt x="90" y="312"/>
                  </a:lnTo>
                  <a:lnTo>
                    <a:pt x="94" y="309"/>
                  </a:lnTo>
                  <a:lnTo>
                    <a:pt x="97" y="305"/>
                  </a:lnTo>
                  <a:lnTo>
                    <a:pt x="101" y="292"/>
                  </a:lnTo>
                  <a:lnTo>
                    <a:pt x="105" y="281"/>
                  </a:lnTo>
                  <a:lnTo>
                    <a:pt x="108" y="279"/>
                  </a:lnTo>
                  <a:lnTo>
                    <a:pt x="110" y="279"/>
                  </a:lnTo>
                  <a:lnTo>
                    <a:pt x="112" y="279"/>
                  </a:lnTo>
                  <a:lnTo>
                    <a:pt x="116" y="281"/>
                  </a:lnTo>
                  <a:lnTo>
                    <a:pt x="120" y="290"/>
                  </a:lnTo>
                  <a:lnTo>
                    <a:pt x="120" y="301"/>
                  </a:lnTo>
                  <a:lnTo>
                    <a:pt x="118" y="312"/>
                  </a:lnTo>
                  <a:lnTo>
                    <a:pt x="116" y="322"/>
                  </a:lnTo>
                  <a:lnTo>
                    <a:pt x="114" y="329"/>
                  </a:lnTo>
                  <a:lnTo>
                    <a:pt x="116" y="333"/>
                  </a:lnTo>
                  <a:lnTo>
                    <a:pt x="120" y="338"/>
                  </a:lnTo>
                  <a:lnTo>
                    <a:pt x="123" y="342"/>
                  </a:lnTo>
                  <a:lnTo>
                    <a:pt x="136" y="349"/>
                  </a:lnTo>
                  <a:lnTo>
                    <a:pt x="153" y="353"/>
                  </a:lnTo>
                  <a:lnTo>
                    <a:pt x="173" y="353"/>
                  </a:lnTo>
                  <a:lnTo>
                    <a:pt x="193" y="349"/>
                  </a:lnTo>
                  <a:lnTo>
                    <a:pt x="203" y="351"/>
                  </a:lnTo>
                  <a:lnTo>
                    <a:pt x="208" y="355"/>
                  </a:lnTo>
                  <a:lnTo>
                    <a:pt x="212" y="360"/>
                  </a:lnTo>
                  <a:lnTo>
                    <a:pt x="216" y="368"/>
                  </a:lnTo>
                  <a:lnTo>
                    <a:pt x="217" y="379"/>
                  </a:lnTo>
                  <a:lnTo>
                    <a:pt x="223" y="388"/>
                  </a:lnTo>
                  <a:lnTo>
                    <a:pt x="232" y="388"/>
                  </a:lnTo>
                  <a:lnTo>
                    <a:pt x="245" y="384"/>
                  </a:lnTo>
                  <a:lnTo>
                    <a:pt x="251" y="383"/>
                  </a:lnTo>
                  <a:lnTo>
                    <a:pt x="256" y="384"/>
                  </a:lnTo>
                  <a:lnTo>
                    <a:pt x="262" y="388"/>
                  </a:lnTo>
                  <a:lnTo>
                    <a:pt x="267" y="397"/>
                  </a:lnTo>
                  <a:lnTo>
                    <a:pt x="267" y="419"/>
                  </a:lnTo>
                  <a:lnTo>
                    <a:pt x="271" y="440"/>
                  </a:lnTo>
                  <a:lnTo>
                    <a:pt x="282" y="451"/>
                  </a:lnTo>
                  <a:lnTo>
                    <a:pt x="293" y="460"/>
                  </a:lnTo>
                  <a:lnTo>
                    <a:pt x="293" y="466"/>
                  </a:lnTo>
                  <a:lnTo>
                    <a:pt x="293" y="468"/>
                  </a:lnTo>
                  <a:lnTo>
                    <a:pt x="297" y="469"/>
                  </a:lnTo>
                  <a:lnTo>
                    <a:pt x="301" y="469"/>
                  </a:lnTo>
                  <a:lnTo>
                    <a:pt x="312" y="466"/>
                  </a:lnTo>
                  <a:lnTo>
                    <a:pt x="325" y="460"/>
                  </a:lnTo>
                  <a:lnTo>
                    <a:pt x="332" y="477"/>
                  </a:lnTo>
                  <a:lnTo>
                    <a:pt x="339" y="488"/>
                  </a:lnTo>
                  <a:lnTo>
                    <a:pt x="349" y="497"/>
                  </a:lnTo>
                  <a:lnTo>
                    <a:pt x="358" y="503"/>
                  </a:lnTo>
                  <a:lnTo>
                    <a:pt x="369" y="504"/>
                  </a:lnTo>
                  <a:lnTo>
                    <a:pt x="380" y="504"/>
                  </a:lnTo>
                  <a:lnTo>
                    <a:pt x="391" y="501"/>
                  </a:lnTo>
                  <a:lnTo>
                    <a:pt x="402" y="495"/>
                  </a:lnTo>
                  <a:lnTo>
                    <a:pt x="408" y="492"/>
                  </a:lnTo>
                  <a:lnTo>
                    <a:pt x="410" y="488"/>
                  </a:lnTo>
                  <a:lnTo>
                    <a:pt x="411" y="484"/>
                  </a:lnTo>
                  <a:lnTo>
                    <a:pt x="411" y="480"/>
                  </a:lnTo>
                  <a:lnTo>
                    <a:pt x="406" y="469"/>
                  </a:lnTo>
                  <a:lnTo>
                    <a:pt x="393" y="449"/>
                  </a:lnTo>
                  <a:lnTo>
                    <a:pt x="391" y="432"/>
                  </a:lnTo>
                  <a:lnTo>
                    <a:pt x="389" y="416"/>
                  </a:lnTo>
                  <a:lnTo>
                    <a:pt x="386" y="399"/>
                  </a:lnTo>
                  <a:lnTo>
                    <a:pt x="384" y="383"/>
                  </a:lnTo>
                  <a:lnTo>
                    <a:pt x="384" y="379"/>
                  </a:lnTo>
                  <a:lnTo>
                    <a:pt x="391" y="373"/>
                  </a:lnTo>
                  <a:lnTo>
                    <a:pt x="402" y="364"/>
                  </a:lnTo>
                  <a:lnTo>
                    <a:pt x="402" y="357"/>
                  </a:lnTo>
                  <a:lnTo>
                    <a:pt x="399" y="351"/>
                  </a:lnTo>
                  <a:lnTo>
                    <a:pt x="393" y="346"/>
                  </a:lnTo>
                  <a:lnTo>
                    <a:pt x="389" y="340"/>
                  </a:lnTo>
                  <a:lnTo>
                    <a:pt x="384" y="334"/>
                  </a:lnTo>
                  <a:lnTo>
                    <a:pt x="378" y="331"/>
                  </a:lnTo>
                  <a:lnTo>
                    <a:pt x="373" y="331"/>
                  </a:lnTo>
                  <a:lnTo>
                    <a:pt x="367" y="334"/>
                  </a:lnTo>
                  <a:lnTo>
                    <a:pt x="362" y="336"/>
                  </a:lnTo>
                  <a:lnTo>
                    <a:pt x="358" y="336"/>
                  </a:lnTo>
                  <a:lnTo>
                    <a:pt x="356" y="334"/>
                  </a:lnTo>
                  <a:lnTo>
                    <a:pt x="354" y="327"/>
                  </a:lnTo>
                  <a:lnTo>
                    <a:pt x="354" y="325"/>
                  </a:lnTo>
                  <a:lnTo>
                    <a:pt x="354" y="323"/>
                  </a:lnTo>
                  <a:lnTo>
                    <a:pt x="345" y="322"/>
                  </a:lnTo>
                  <a:lnTo>
                    <a:pt x="334" y="323"/>
                  </a:lnTo>
                  <a:lnTo>
                    <a:pt x="328" y="327"/>
                  </a:lnTo>
                  <a:lnTo>
                    <a:pt x="326" y="331"/>
                  </a:lnTo>
                  <a:lnTo>
                    <a:pt x="323" y="334"/>
                  </a:lnTo>
                  <a:lnTo>
                    <a:pt x="321" y="338"/>
                  </a:lnTo>
                  <a:lnTo>
                    <a:pt x="317" y="342"/>
                  </a:lnTo>
                  <a:lnTo>
                    <a:pt x="314" y="346"/>
                  </a:lnTo>
                  <a:lnTo>
                    <a:pt x="306" y="347"/>
                  </a:lnTo>
                  <a:lnTo>
                    <a:pt x="297" y="347"/>
                  </a:lnTo>
                  <a:lnTo>
                    <a:pt x="297" y="340"/>
                  </a:lnTo>
                  <a:lnTo>
                    <a:pt x="299" y="333"/>
                  </a:lnTo>
                  <a:lnTo>
                    <a:pt x="295" y="331"/>
                  </a:lnTo>
                  <a:lnTo>
                    <a:pt x="291" y="329"/>
                  </a:lnTo>
                  <a:lnTo>
                    <a:pt x="286" y="329"/>
                  </a:lnTo>
                  <a:lnTo>
                    <a:pt x="280" y="327"/>
                  </a:lnTo>
                  <a:lnTo>
                    <a:pt x="267" y="327"/>
                  </a:lnTo>
                  <a:lnTo>
                    <a:pt x="254" y="325"/>
                  </a:lnTo>
                  <a:lnTo>
                    <a:pt x="251" y="314"/>
                  </a:lnTo>
                  <a:lnTo>
                    <a:pt x="249" y="309"/>
                  </a:lnTo>
                  <a:lnTo>
                    <a:pt x="243" y="310"/>
                  </a:lnTo>
                  <a:lnTo>
                    <a:pt x="236" y="314"/>
                  </a:lnTo>
                  <a:lnTo>
                    <a:pt x="232" y="316"/>
                  </a:lnTo>
                  <a:lnTo>
                    <a:pt x="229" y="318"/>
                  </a:lnTo>
                  <a:lnTo>
                    <a:pt x="225" y="316"/>
                  </a:lnTo>
                  <a:lnTo>
                    <a:pt x="221" y="314"/>
                  </a:lnTo>
                  <a:lnTo>
                    <a:pt x="232" y="298"/>
                  </a:lnTo>
                  <a:lnTo>
                    <a:pt x="247" y="283"/>
                  </a:lnTo>
                  <a:lnTo>
                    <a:pt x="242" y="272"/>
                  </a:lnTo>
                  <a:lnTo>
                    <a:pt x="238" y="264"/>
                  </a:lnTo>
                  <a:lnTo>
                    <a:pt x="245" y="253"/>
                  </a:lnTo>
                  <a:lnTo>
                    <a:pt x="253" y="246"/>
                  </a:lnTo>
                  <a:lnTo>
                    <a:pt x="256" y="242"/>
                  </a:lnTo>
                  <a:lnTo>
                    <a:pt x="258" y="237"/>
                  </a:lnTo>
                  <a:lnTo>
                    <a:pt x="258" y="231"/>
                  </a:lnTo>
                  <a:lnTo>
                    <a:pt x="256" y="224"/>
                  </a:lnTo>
                  <a:lnTo>
                    <a:pt x="243" y="225"/>
                  </a:lnTo>
                  <a:lnTo>
                    <a:pt x="227" y="229"/>
                  </a:lnTo>
                  <a:lnTo>
                    <a:pt x="223" y="229"/>
                  </a:lnTo>
                  <a:lnTo>
                    <a:pt x="219" y="225"/>
                  </a:lnTo>
                  <a:lnTo>
                    <a:pt x="216" y="222"/>
                  </a:lnTo>
                  <a:lnTo>
                    <a:pt x="214" y="214"/>
                  </a:lnTo>
                  <a:lnTo>
                    <a:pt x="212" y="209"/>
                  </a:lnTo>
                  <a:lnTo>
                    <a:pt x="212" y="203"/>
                  </a:lnTo>
                  <a:lnTo>
                    <a:pt x="212" y="196"/>
                  </a:lnTo>
                  <a:lnTo>
                    <a:pt x="214" y="192"/>
                  </a:lnTo>
                  <a:lnTo>
                    <a:pt x="221" y="188"/>
                  </a:lnTo>
                  <a:lnTo>
                    <a:pt x="223" y="185"/>
                  </a:lnTo>
                  <a:lnTo>
                    <a:pt x="221" y="181"/>
                  </a:lnTo>
                  <a:lnTo>
                    <a:pt x="219" y="170"/>
                  </a:lnTo>
                  <a:lnTo>
                    <a:pt x="225" y="153"/>
                  </a:lnTo>
                  <a:lnTo>
                    <a:pt x="229" y="133"/>
                  </a:lnTo>
                  <a:lnTo>
                    <a:pt x="221" y="118"/>
                  </a:lnTo>
                  <a:lnTo>
                    <a:pt x="210" y="103"/>
                  </a:lnTo>
                  <a:lnTo>
                    <a:pt x="214" y="85"/>
                  </a:lnTo>
                  <a:lnTo>
                    <a:pt x="219" y="68"/>
                  </a:lnTo>
                  <a:lnTo>
                    <a:pt x="227" y="55"/>
                  </a:lnTo>
                  <a:lnTo>
                    <a:pt x="234" y="41"/>
                  </a:lnTo>
                  <a:lnTo>
                    <a:pt x="225" y="39"/>
                  </a:lnTo>
                  <a:lnTo>
                    <a:pt x="217" y="33"/>
                  </a:lnTo>
                  <a:lnTo>
                    <a:pt x="219" y="28"/>
                  </a:lnTo>
                  <a:lnTo>
                    <a:pt x="225" y="22"/>
                  </a:lnTo>
                  <a:lnTo>
                    <a:pt x="219" y="18"/>
                  </a:lnTo>
                  <a:lnTo>
                    <a:pt x="212" y="15"/>
                  </a:lnTo>
                  <a:lnTo>
                    <a:pt x="205" y="7"/>
                  </a:lnTo>
                  <a:lnTo>
                    <a:pt x="199" y="0"/>
                  </a:lnTo>
                  <a:lnTo>
                    <a:pt x="188" y="11"/>
                  </a:lnTo>
                  <a:lnTo>
                    <a:pt x="181" y="22"/>
                  </a:lnTo>
                  <a:lnTo>
                    <a:pt x="162" y="31"/>
                  </a:lnTo>
                  <a:lnTo>
                    <a:pt x="147" y="39"/>
                  </a:lnTo>
                  <a:lnTo>
                    <a:pt x="144" y="52"/>
                  </a:lnTo>
                  <a:lnTo>
                    <a:pt x="136" y="68"/>
                  </a:lnTo>
                  <a:lnTo>
                    <a:pt x="125" y="67"/>
                  </a:lnTo>
                  <a:lnTo>
                    <a:pt x="108" y="67"/>
                  </a:lnTo>
                  <a:lnTo>
                    <a:pt x="94" y="76"/>
                  </a:lnTo>
                  <a:lnTo>
                    <a:pt x="81" y="85"/>
                  </a:lnTo>
                  <a:lnTo>
                    <a:pt x="70" y="79"/>
                  </a:lnTo>
                  <a:lnTo>
                    <a:pt x="64" y="76"/>
                  </a:lnTo>
                  <a:lnTo>
                    <a:pt x="62" y="81"/>
                  </a:lnTo>
                  <a:lnTo>
                    <a:pt x="60" y="89"/>
                  </a:lnTo>
                  <a:lnTo>
                    <a:pt x="59" y="94"/>
                  </a:lnTo>
                  <a:lnTo>
                    <a:pt x="55" y="100"/>
                  </a:lnTo>
                  <a:lnTo>
                    <a:pt x="49" y="103"/>
                  </a:lnTo>
                  <a:lnTo>
                    <a:pt x="42" y="105"/>
                  </a:lnTo>
                  <a:lnTo>
                    <a:pt x="22" y="111"/>
                  </a:lnTo>
                  <a:lnTo>
                    <a:pt x="1" y="113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89" name="Freeform 74"/>
            <p:cNvSpPr>
              <a:spLocks/>
            </p:cNvSpPr>
            <p:nvPr/>
          </p:nvSpPr>
          <p:spPr bwMode="auto">
            <a:xfrm>
              <a:off x="2753376" y="2905446"/>
              <a:ext cx="686915" cy="792304"/>
            </a:xfrm>
            <a:custGeom>
              <a:avLst/>
              <a:gdLst>
                <a:gd name="T0" fmla="*/ 568880437 w 395"/>
                <a:gd name="T1" fmla="*/ 62740702 h 421"/>
                <a:gd name="T2" fmla="*/ 451532675 w 395"/>
                <a:gd name="T3" fmla="*/ 83653005 h 421"/>
                <a:gd name="T4" fmla="*/ 423471772 w 395"/>
                <a:gd name="T5" fmla="*/ 122492827 h 421"/>
                <a:gd name="T6" fmla="*/ 441328078 w 395"/>
                <a:gd name="T7" fmla="*/ 182244982 h 421"/>
                <a:gd name="T8" fmla="*/ 436225779 w 395"/>
                <a:gd name="T9" fmla="*/ 247972378 h 421"/>
                <a:gd name="T10" fmla="*/ 380103972 w 395"/>
                <a:gd name="T11" fmla="*/ 349550991 h 421"/>
                <a:gd name="T12" fmla="*/ 352043068 w 395"/>
                <a:gd name="T13" fmla="*/ 391377479 h 421"/>
                <a:gd name="T14" fmla="*/ 219388464 w 395"/>
                <a:gd name="T15" fmla="*/ 391377479 h 421"/>
                <a:gd name="T16" fmla="*/ 150510910 w 395"/>
                <a:gd name="T17" fmla="*/ 442165844 h 421"/>
                <a:gd name="T18" fmla="*/ 130103454 w 395"/>
                <a:gd name="T19" fmla="*/ 618435672 h 421"/>
                <a:gd name="T20" fmla="*/ 0 w 395"/>
                <a:gd name="T21" fmla="*/ 678187797 h 421"/>
                <a:gd name="T22" fmla="*/ 96938485 w 395"/>
                <a:gd name="T23" fmla="*/ 788728288 h 421"/>
                <a:gd name="T24" fmla="*/ 186225262 w 395"/>
                <a:gd name="T25" fmla="*/ 812629138 h 421"/>
                <a:gd name="T26" fmla="*/ 234695415 w 395"/>
                <a:gd name="T27" fmla="*/ 851468960 h 421"/>
                <a:gd name="T28" fmla="*/ 229593116 w 395"/>
                <a:gd name="T29" fmla="*/ 1021761811 h 421"/>
                <a:gd name="T30" fmla="*/ 229593116 w 395"/>
                <a:gd name="T31" fmla="*/ 1126328971 h 421"/>
                <a:gd name="T32" fmla="*/ 234695415 w 395"/>
                <a:gd name="T33" fmla="*/ 1236869462 h 421"/>
                <a:gd name="T34" fmla="*/ 290817222 w 395"/>
                <a:gd name="T35" fmla="*/ 1254795100 h 421"/>
                <a:gd name="T36" fmla="*/ 295919521 w 395"/>
                <a:gd name="T37" fmla="*/ 1159191699 h 421"/>
                <a:gd name="T38" fmla="*/ 380103972 w 395"/>
                <a:gd name="T39" fmla="*/ 1153216487 h 421"/>
                <a:gd name="T40" fmla="*/ 385206270 w 395"/>
                <a:gd name="T41" fmla="*/ 1081513936 h 421"/>
                <a:gd name="T42" fmla="*/ 423471772 w 395"/>
                <a:gd name="T43" fmla="*/ 1003836174 h 421"/>
                <a:gd name="T44" fmla="*/ 456635083 w 395"/>
                <a:gd name="T45" fmla="*/ 1048651209 h 421"/>
                <a:gd name="T46" fmla="*/ 540819533 w 395"/>
                <a:gd name="T47" fmla="*/ 1003836174 h 421"/>
                <a:gd name="T48" fmla="*/ 579083296 w 395"/>
                <a:gd name="T49" fmla="*/ 899270660 h 421"/>
                <a:gd name="T50" fmla="*/ 678574642 w 395"/>
                <a:gd name="T51" fmla="*/ 884331688 h 421"/>
                <a:gd name="T52" fmla="*/ 752554495 w 395"/>
                <a:gd name="T53" fmla="*/ 929146723 h 421"/>
                <a:gd name="T54" fmla="*/ 775513101 w 395"/>
                <a:gd name="T55" fmla="*/ 1015786599 h 421"/>
                <a:gd name="T56" fmla="*/ 841839506 w 395"/>
                <a:gd name="T57" fmla="*/ 1000849508 h 421"/>
                <a:gd name="T58" fmla="*/ 841839506 w 395"/>
                <a:gd name="T59" fmla="*/ 1000849508 h 421"/>
                <a:gd name="T60" fmla="*/ 836738946 w 395"/>
                <a:gd name="T61" fmla="*/ 988899083 h 421"/>
                <a:gd name="T62" fmla="*/ 836738946 w 395"/>
                <a:gd name="T63" fmla="*/ 967984663 h 421"/>
                <a:gd name="T64" fmla="*/ 836738946 w 395"/>
                <a:gd name="T65" fmla="*/ 956034238 h 421"/>
                <a:gd name="T66" fmla="*/ 836738946 w 395"/>
                <a:gd name="T67" fmla="*/ 956034238 h 421"/>
                <a:gd name="T68" fmla="*/ 836738946 w 395"/>
                <a:gd name="T69" fmla="*/ 950059026 h 421"/>
                <a:gd name="T70" fmla="*/ 836738946 w 395"/>
                <a:gd name="T71" fmla="*/ 944083813 h 421"/>
                <a:gd name="T72" fmla="*/ 836738946 w 395"/>
                <a:gd name="T73" fmla="*/ 938108601 h 421"/>
                <a:gd name="T74" fmla="*/ 857146402 w 395"/>
                <a:gd name="T75" fmla="*/ 917196298 h 421"/>
                <a:gd name="T76" fmla="*/ 880105007 w 395"/>
                <a:gd name="T77" fmla="*/ 905245873 h 421"/>
                <a:gd name="T78" fmla="*/ 880105007 w 395"/>
                <a:gd name="T79" fmla="*/ 905245873 h 421"/>
                <a:gd name="T80" fmla="*/ 880105007 w 395"/>
                <a:gd name="T81" fmla="*/ 905245873 h 421"/>
                <a:gd name="T82" fmla="*/ 885207306 w 395"/>
                <a:gd name="T83" fmla="*/ 890306901 h 421"/>
                <a:gd name="T84" fmla="*/ 862248700 w 395"/>
                <a:gd name="T85" fmla="*/ 833543323 h 421"/>
                <a:gd name="T86" fmla="*/ 941331070 w 395"/>
                <a:gd name="T87" fmla="*/ 761840772 h 421"/>
                <a:gd name="T88" fmla="*/ 1007657475 w 395"/>
                <a:gd name="T89" fmla="*/ 702088647 h 421"/>
                <a:gd name="T90" fmla="*/ 959187376 w 395"/>
                <a:gd name="T91" fmla="*/ 624410884 h 421"/>
                <a:gd name="T92" fmla="*/ 908167650 w 395"/>
                <a:gd name="T93" fmla="*/ 531794149 h 421"/>
                <a:gd name="T94" fmla="*/ 808676303 w 395"/>
                <a:gd name="T95" fmla="*/ 573620637 h 421"/>
                <a:gd name="T96" fmla="*/ 795922295 w 395"/>
                <a:gd name="T97" fmla="*/ 519843724 h 421"/>
                <a:gd name="T98" fmla="*/ 640309141 w 395"/>
                <a:gd name="T99" fmla="*/ 481005666 h 421"/>
                <a:gd name="T100" fmla="*/ 596941341 w 395"/>
                <a:gd name="T101" fmla="*/ 546733122 h 421"/>
                <a:gd name="T102" fmla="*/ 545920093 w 395"/>
                <a:gd name="T103" fmla="*/ 486980879 h 421"/>
                <a:gd name="T104" fmla="*/ 522961488 w 395"/>
                <a:gd name="T105" fmla="*/ 358512869 h 421"/>
                <a:gd name="T106" fmla="*/ 612248237 w 395"/>
                <a:gd name="T107" fmla="*/ 271873228 h 421"/>
                <a:gd name="T108" fmla="*/ 691330389 w 395"/>
                <a:gd name="T109" fmla="*/ 122492827 h 421"/>
                <a:gd name="T110" fmla="*/ 678574642 w 395"/>
                <a:gd name="T111" fmla="*/ 77677792 h 421"/>
                <a:gd name="T112" fmla="*/ 645411440 w 395"/>
                <a:gd name="T113" fmla="*/ 0 h 421"/>
                <a:gd name="T114" fmla="*/ 612248237 w 395"/>
                <a:gd name="T115" fmla="*/ 11950429 h 42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5"/>
                <a:gd name="T175" fmla="*/ 0 h 421"/>
                <a:gd name="T176" fmla="*/ 395 w 395"/>
                <a:gd name="T177" fmla="*/ 421 h 42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5" h="421">
                  <a:moveTo>
                    <a:pt x="240" y="4"/>
                  </a:moveTo>
                  <a:lnTo>
                    <a:pt x="238" y="9"/>
                  </a:lnTo>
                  <a:lnTo>
                    <a:pt x="234" y="13"/>
                  </a:lnTo>
                  <a:lnTo>
                    <a:pt x="229" y="17"/>
                  </a:lnTo>
                  <a:lnTo>
                    <a:pt x="223" y="21"/>
                  </a:lnTo>
                  <a:lnTo>
                    <a:pt x="208" y="26"/>
                  </a:lnTo>
                  <a:lnTo>
                    <a:pt x="197" y="28"/>
                  </a:lnTo>
                  <a:lnTo>
                    <a:pt x="188" y="30"/>
                  </a:lnTo>
                  <a:lnTo>
                    <a:pt x="182" y="28"/>
                  </a:lnTo>
                  <a:lnTo>
                    <a:pt x="177" y="28"/>
                  </a:lnTo>
                  <a:lnTo>
                    <a:pt x="171" y="26"/>
                  </a:lnTo>
                  <a:lnTo>
                    <a:pt x="169" y="26"/>
                  </a:lnTo>
                  <a:lnTo>
                    <a:pt x="166" y="30"/>
                  </a:lnTo>
                  <a:lnTo>
                    <a:pt x="164" y="35"/>
                  </a:lnTo>
                  <a:lnTo>
                    <a:pt x="166" y="41"/>
                  </a:lnTo>
                  <a:lnTo>
                    <a:pt x="168" y="45"/>
                  </a:lnTo>
                  <a:lnTo>
                    <a:pt x="169" y="46"/>
                  </a:lnTo>
                  <a:lnTo>
                    <a:pt x="173" y="52"/>
                  </a:lnTo>
                  <a:lnTo>
                    <a:pt x="177" y="57"/>
                  </a:lnTo>
                  <a:lnTo>
                    <a:pt x="173" y="61"/>
                  </a:lnTo>
                  <a:lnTo>
                    <a:pt x="169" y="65"/>
                  </a:lnTo>
                  <a:lnTo>
                    <a:pt x="171" y="69"/>
                  </a:lnTo>
                  <a:lnTo>
                    <a:pt x="173" y="72"/>
                  </a:lnTo>
                  <a:lnTo>
                    <a:pt x="173" y="78"/>
                  </a:lnTo>
                  <a:lnTo>
                    <a:pt x="171" y="83"/>
                  </a:lnTo>
                  <a:lnTo>
                    <a:pt x="162" y="89"/>
                  </a:lnTo>
                  <a:lnTo>
                    <a:pt x="155" y="94"/>
                  </a:lnTo>
                  <a:lnTo>
                    <a:pt x="149" y="100"/>
                  </a:lnTo>
                  <a:lnTo>
                    <a:pt x="149" y="107"/>
                  </a:lnTo>
                  <a:lnTo>
                    <a:pt x="149" y="117"/>
                  </a:lnTo>
                  <a:lnTo>
                    <a:pt x="149" y="126"/>
                  </a:lnTo>
                  <a:lnTo>
                    <a:pt x="147" y="131"/>
                  </a:lnTo>
                  <a:lnTo>
                    <a:pt x="145" y="133"/>
                  </a:lnTo>
                  <a:lnTo>
                    <a:pt x="144" y="133"/>
                  </a:lnTo>
                  <a:lnTo>
                    <a:pt x="138" y="131"/>
                  </a:lnTo>
                  <a:lnTo>
                    <a:pt x="133" y="131"/>
                  </a:lnTo>
                  <a:lnTo>
                    <a:pt x="123" y="130"/>
                  </a:lnTo>
                  <a:lnTo>
                    <a:pt x="112" y="131"/>
                  </a:lnTo>
                  <a:lnTo>
                    <a:pt x="97" y="135"/>
                  </a:lnTo>
                  <a:lnTo>
                    <a:pt x="86" y="131"/>
                  </a:lnTo>
                  <a:lnTo>
                    <a:pt x="79" y="131"/>
                  </a:lnTo>
                  <a:lnTo>
                    <a:pt x="75" y="135"/>
                  </a:lnTo>
                  <a:lnTo>
                    <a:pt x="70" y="139"/>
                  </a:lnTo>
                  <a:lnTo>
                    <a:pt x="62" y="144"/>
                  </a:lnTo>
                  <a:lnTo>
                    <a:pt x="59" y="148"/>
                  </a:lnTo>
                  <a:lnTo>
                    <a:pt x="68" y="168"/>
                  </a:lnTo>
                  <a:lnTo>
                    <a:pt x="75" y="198"/>
                  </a:lnTo>
                  <a:lnTo>
                    <a:pt x="66" y="200"/>
                  </a:lnTo>
                  <a:lnTo>
                    <a:pt x="57" y="202"/>
                  </a:lnTo>
                  <a:lnTo>
                    <a:pt x="51" y="207"/>
                  </a:lnTo>
                  <a:lnTo>
                    <a:pt x="46" y="209"/>
                  </a:lnTo>
                  <a:lnTo>
                    <a:pt x="35" y="200"/>
                  </a:lnTo>
                  <a:lnTo>
                    <a:pt x="25" y="194"/>
                  </a:lnTo>
                  <a:lnTo>
                    <a:pt x="16" y="207"/>
                  </a:lnTo>
                  <a:lnTo>
                    <a:pt x="0" y="227"/>
                  </a:lnTo>
                  <a:lnTo>
                    <a:pt x="7" y="239"/>
                  </a:lnTo>
                  <a:lnTo>
                    <a:pt x="16" y="248"/>
                  </a:lnTo>
                  <a:lnTo>
                    <a:pt x="24" y="255"/>
                  </a:lnTo>
                  <a:lnTo>
                    <a:pt x="31" y="261"/>
                  </a:lnTo>
                  <a:lnTo>
                    <a:pt x="38" y="264"/>
                  </a:lnTo>
                  <a:lnTo>
                    <a:pt x="46" y="266"/>
                  </a:lnTo>
                  <a:lnTo>
                    <a:pt x="53" y="266"/>
                  </a:lnTo>
                  <a:lnTo>
                    <a:pt x="60" y="266"/>
                  </a:lnTo>
                  <a:lnTo>
                    <a:pt x="68" y="268"/>
                  </a:lnTo>
                  <a:lnTo>
                    <a:pt x="73" y="272"/>
                  </a:lnTo>
                  <a:lnTo>
                    <a:pt x="77" y="277"/>
                  </a:lnTo>
                  <a:lnTo>
                    <a:pt x="81" y="285"/>
                  </a:lnTo>
                  <a:lnTo>
                    <a:pt x="86" y="279"/>
                  </a:lnTo>
                  <a:lnTo>
                    <a:pt x="92" y="276"/>
                  </a:lnTo>
                  <a:lnTo>
                    <a:pt x="92" y="285"/>
                  </a:lnTo>
                  <a:lnTo>
                    <a:pt x="88" y="296"/>
                  </a:lnTo>
                  <a:lnTo>
                    <a:pt x="92" y="300"/>
                  </a:lnTo>
                  <a:lnTo>
                    <a:pt x="96" y="307"/>
                  </a:lnTo>
                  <a:lnTo>
                    <a:pt x="94" y="324"/>
                  </a:lnTo>
                  <a:lnTo>
                    <a:pt x="90" y="342"/>
                  </a:lnTo>
                  <a:lnTo>
                    <a:pt x="92" y="351"/>
                  </a:lnTo>
                  <a:lnTo>
                    <a:pt x="96" y="361"/>
                  </a:lnTo>
                  <a:lnTo>
                    <a:pt x="94" y="368"/>
                  </a:lnTo>
                  <a:lnTo>
                    <a:pt x="92" y="373"/>
                  </a:lnTo>
                  <a:lnTo>
                    <a:pt x="90" y="377"/>
                  </a:lnTo>
                  <a:lnTo>
                    <a:pt x="90" y="381"/>
                  </a:lnTo>
                  <a:lnTo>
                    <a:pt x="92" y="388"/>
                  </a:lnTo>
                  <a:lnTo>
                    <a:pt x="94" y="396"/>
                  </a:lnTo>
                  <a:lnTo>
                    <a:pt x="92" y="407"/>
                  </a:lnTo>
                  <a:lnTo>
                    <a:pt x="92" y="414"/>
                  </a:lnTo>
                  <a:lnTo>
                    <a:pt x="96" y="418"/>
                  </a:lnTo>
                  <a:lnTo>
                    <a:pt x="103" y="421"/>
                  </a:lnTo>
                  <a:lnTo>
                    <a:pt x="107" y="421"/>
                  </a:lnTo>
                  <a:lnTo>
                    <a:pt x="110" y="421"/>
                  </a:lnTo>
                  <a:lnTo>
                    <a:pt x="114" y="420"/>
                  </a:lnTo>
                  <a:lnTo>
                    <a:pt x="116" y="416"/>
                  </a:lnTo>
                  <a:lnTo>
                    <a:pt x="118" y="412"/>
                  </a:lnTo>
                  <a:lnTo>
                    <a:pt x="120" y="407"/>
                  </a:lnTo>
                  <a:lnTo>
                    <a:pt x="118" y="399"/>
                  </a:lnTo>
                  <a:lnTo>
                    <a:pt x="116" y="388"/>
                  </a:lnTo>
                  <a:lnTo>
                    <a:pt x="121" y="388"/>
                  </a:lnTo>
                  <a:lnTo>
                    <a:pt x="129" y="390"/>
                  </a:lnTo>
                  <a:lnTo>
                    <a:pt x="136" y="390"/>
                  </a:lnTo>
                  <a:lnTo>
                    <a:pt x="144" y="388"/>
                  </a:lnTo>
                  <a:lnTo>
                    <a:pt x="149" y="386"/>
                  </a:lnTo>
                  <a:lnTo>
                    <a:pt x="153" y="385"/>
                  </a:lnTo>
                  <a:lnTo>
                    <a:pt x="155" y="379"/>
                  </a:lnTo>
                  <a:lnTo>
                    <a:pt x="155" y="373"/>
                  </a:lnTo>
                  <a:lnTo>
                    <a:pt x="153" y="368"/>
                  </a:lnTo>
                  <a:lnTo>
                    <a:pt x="151" y="362"/>
                  </a:lnTo>
                  <a:lnTo>
                    <a:pt x="151" y="357"/>
                  </a:lnTo>
                  <a:lnTo>
                    <a:pt x="151" y="351"/>
                  </a:lnTo>
                  <a:lnTo>
                    <a:pt x="155" y="346"/>
                  </a:lnTo>
                  <a:lnTo>
                    <a:pt x="160" y="340"/>
                  </a:lnTo>
                  <a:lnTo>
                    <a:pt x="166" y="336"/>
                  </a:lnTo>
                  <a:lnTo>
                    <a:pt x="169" y="338"/>
                  </a:lnTo>
                  <a:lnTo>
                    <a:pt x="171" y="340"/>
                  </a:lnTo>
                  <a:lnTo>
                    <a:pt x="173" y="344"/>
                  </a:lnTo>
                  <a:lnTo>
                    <a:pt x="177" y="348"/>
                  </a:lnTo>
                  <a:lnTo>
                    <a:pt x="179" y="351"/>
                  </a:lnTo>
                  <a:lnTo>
                    <a:pt x="184" y="353"/>
                  </a:lnTo>
                  <a:lnTo>
                    <a:pt x="190" y="353"/>
                  </a:lnTo>
                  <a:lnTo>
                    <a:pt x="201" y="349"/>
                  </a:lnTo>
                  <a:lnTo>
                    <a:pt x="206" y="344"/>
                  </a:lnTo>
                  <a:lnTo>
                    <a:pt x="212" y="336"/>
                  </a:lnTo>
                  <a:lnTo>
                    <a:pt x="214" y="329"/>
                  </a:lnTo>
                  <a:lnTo>
                    <a:pt x="216" y="324"/>
                  </a:lnTo>
                  <a:lnTo>
                    <a:pt x="218" y="316"/>
                  </a:lnTo>
                  <a:lnTo>
                    <a:pt x="221" y="307"/>
                  </a:lnTo>
                  <a:lnTo>
                    <a:pt x="227" y="301"/>
                  </a:lnTo>
                  <a:lnTo>
                    <a:pt x="238" y="294"/>
                  </a:lnTo>
                  <a:lnTo>
                    <a:pt x="253" y="288"/>
                  </a:lnTo>
                  <a:lnTo>
                    <a:pt x="258" y="288"/>
                  </a:lnTo>
                  <a:lnTo>
                    <a:pt x="262" y="292"/>
                  </a:lnTo>
                  <a:lnTo>
                    <a:pt x="266" y="296"/>
                  </a:lnTo>
                  <a:lnTo>
                    <a:pt x="267" y="300"/>
                  </a:lnTo>
                  <a:lnTo>
                    <a:pt x="269" y="311"/>
                  </a:lnTo>
                  <a:lnTo>
                    <a:pt x="273" y="316"/>
                  </a:lnTo>
                  <a:lnTo>
                    <a:pt x="286" y="314"/>
                  </a:lnTo>
                  <a:lnTo>
                    <a:pt x="295" y="311"/>
                  </a:lnTo>
                  <a:lnTo>
                    <a:pt x="295" y="320"/>
                  </a:lnTo>
                  <a:lnTo>
                    <a:pt x="297" y="327"/>
                  </a:lnTo>
                  <a:lnTo>
                    <a:pt x="299" y="333"/>
                  </a:lnTo>
                  <a:lnTo>
                    <a:pt x="301" y="336"/>
                  </a:lnTo>
                  <a:lnTo>
                    <a:pt x="304" y="340"/>
                  </a:lnTo>
                  <a:lnTo>
                    <a:pt x="308" y="340"/>
                  </a:lnTo>
                  <a:lnTo>
                    <a:pt x="312" y="342"/>
                  </a:lnTo>
                  <a:lnTo>
                    <a:pt x="317" y="340"/>
                  </a:lnTo>
                  <a:lnTo>
                    <a:pt x="323" y="336"/>
                  </a:lnTo>
                  <a:lnTo>
                    <a:pt x="330" y="335"/>
                  </a:lnTo>
                  <a:lnTo>
                    <a:pt x="328" y="333"/>
                  </a:lnTo>
                  <a:lnTo>
                    <a:pt x="328" y="331"/>
                  </a:lnTo>
                  <a:lnTo>
                    <a:pt x="328" y="327"/>
                  </a:lnTo>
                  <a:lnTo>
                    <a:pt x="328" y="324"/>
                  </a:lnTo>
                  <a:lnTo>
                    <a:pt x="328" y="322"/>
                  </a:lnTo>
                  <a:lnTo>
                    <a:pt x="328" y="320"/>
                  </a:lnTo>
                  <a:lnTo>
                    <a:pt x="328" y="318"/>
                  </a:lnTo>
                  <a:lnTo>
                    <a:pt x="328" y="316"/>
                  </a:lnTo>
                  <a:lnTo>
                    <a:pt x="328" y="314"/>
                  </a:lnTo>
                  <a:lnTo>
                    <a:pt x="330" y="314"/>
                  </a:lnTo>
                  <a:lnTo>
                    <a:pt x="330" y="312"/>
                  </a:lnTo>
                  <a:lnTo>
                    <a:pt x="336" y="307"/>
                  </a:lnTo>
                  <a:lnTo>
                    <a:pt x="345" y="303"/>
                  </a:lnTo>
                  <a:lnTo>
                    <a:pt x="345" y="301"/>
                  </a:lnTo>
                  <a:lnTo>
                    <a:pt x="347" y="298"/>
                  </a:lnTo>
                  <a:lnTo>
                    <a:pt x="345" y="294"/>
                  </a:lnTo>
                  <a:lnTo>
                    <a:pt x="343" y="290"/>
                  </a:lnTo>
                  <a:lnTo>
                    <a:pt x="341" y="287"/>
                  </a:lnTo>
                  <a:lnTo>
                    <a:pt x="338" y="283"/>
                  </a:lnTo>
                  <a:lnTo>
                    <a:pt x="338" y="279"/>
                  </a:lnTo>
                  <a:lnTo>
                    <a:pt x="339" y="274"/>
                  </a:lnTo>
                  <a:lnTo>
                    <a:pt x="345" y="266"/>
                  </a:lnTo>
                  <a:lnTo>
                    <a:pt x="352" y="259"/>
                  </a:lnTo>
                  <a:lnTo>
                    <a:pt x="362" y="255"/>
                  </a:lnTo>
                  <a:lnTo>
                    <a:pt x="369" y="255"/>
                  </a:lnTo>
                  <a:lnTo>
                    <a:pt x="375" y="255"/>
                  </a:lnTo>
                  <a:lnTo>
                    <a:pt x="380" y="255"/>
                  </a:lnTo>
                  <a:lnTo>
                    <a:pt x="386" y="253"/>
                  </a:lnTo>
                  <a:lnTo>
                    <a:pt x="391" y="248"/>
                  </a:lnTo>
                  <a:lnTo>
                    <a:pt x="395" y="235"/>
                  </a:lnTo>
                  <a:lnTo>
                    <a:pt x="395" y="227"/>
                  </a:lnTo>
                  <a:lnTo>
                    <a:pt x="393" y="222"/>
                  </a:lnTo>
                  <a:lnTo>
                    <a:pt x="389" y="218"/>
                  </a:lnTo>
                  <a:lnTo>
                    <a:pt x="382" y="215"/>
                  </a:lnTo>
                  <a:lnTo>
                    <a:pt x="376" y="209"/>
                  </a:lnTo>
                  <a:lnTo>
                    <a:pt x="371" y="203"/>
                  </a:lnTo>
                  <a:lnTo>
                    <a:pt x="365" y="196"/>
                  </a:lnTo>
                  <a:lnTo>
                    <a:pt x="363" y="187"/>
                  </a:lnTo>
                  <a:lnTo>
                    <a:pt x="360" y="183"/>
                  </a:lnTo>
                  <a:lnTo>
                    <a:pt x="356" y="178"/>
                  </a:lnTo>
                  <a:lnTo>
                    <a:pt x="352" y="176"/>
                  </a:lnTo>
                  <a:lnTo>
                    <a:pt x="347" y="176"/>
                  </a:lnTo>
                  <a:lnTo>
                    <a:pt x="334" y="185"/>
                  </a:lnTo>
                  <a:lnTo>
                    <a:pt x="321" y="192"/>
                  </a:lnTo>
                  <a:lnTo>
                    <a:pt x="317" y="192"/>
                  </a:lnTo>
                  <a:lnTo>
                    <a:pt x="315" y="189"/>
                  </a:lnTo>
                  <a:lnTo>
                    <a:pt x="314" y="187"/>
                  </a:lnTo>
                  <a:lnTo>
                    <a:pt x="314" y="185"/>
                  </a:lnTo>
                  <a:lnTo>
                    <a:pt x="315" y="179"/>
                  </a:lnTo>
                  <a:lnTo>
                    <a:pt x="312" y="174"/>
                  </a:lnTo>
                  <a:lnTo>
                    <a:pt x="299" y="170"/>
                  </a:lnTo>
                  <a:lnTo>
                    <a:pt x="284" y="168"/>
                  </a:lnTo>
                  <a:lnTo>
                    <a:pt x="273" y="165"/>
                  </a:lnTo>
                  <a:lnTo>
                    <a:pt x="260" y="163"/>
                  </a:lnTo>
                  <a:lnTo>
                    <a:pt x="251" y="161"/>
                  </a:lnTo>
                  <a:lnTo>
                    <a:pt x="243" y="161"/>
                  </a:lnTo>
                  <a:lnTo>
                    <a:pt x="242" y="168"/>
                  </a:lnTo>
                  <a:lnTo>
                    <a:pt x="238" y="178"/>
                  </a:lnTo>
                  <a:lnTo>
                    <a:pt x="236" y="181"/>
                  </a:lnTo>
                  <a:lnTo>
                    <a:pt x="234" y="183"/>
                  </a:lnTo>
                  <a:lnTo>
                    <a:pt x="229" y="183"/>
                  </a:lnTo>
                  <a:lnTo>
                    <a:pt x="223" y="181"/>
                  </a:lnTo>
                  <a:lnTo>
                    <a:pt x="218" y="174"/>
                  </a:lnTo>
                  <a:lnTo>
                    <a:pt x="214" y="168"/>
                  </a:lnTo>
                  <a:lnTo>
                    <a:pt x="214" y="163"/>
                  </a:lnTo>
                  <a:lnTo>
                    <a:pt x="216" y="159"/>
                  </a:lnTo>
                  <a:lnTo>
                    <a:pt x="221" y="152"/>
                  </a:lnTo>
                  <a:lnTo>
                    <a:pt x="223" y="146"/>
                  </a:lnTo>
                  <a:lnTo>
                    <a:pt x="214" y="133"/>
                  </a:lnTo>
                  <a:lnTo>
                    <a:pt x="205" y="120"/>
                  </a:lnTo>
                  <a:lnTo>
                    <a:pt x="212" y="113"/>
                  </a:lnTo>
                  <a:lnTo>
                    <a:pt x="221" y="107"/>
                  </a:lnTo>
                  <a:lnTo>
                    <a:pt x="223" y="102"/>
                  </a:lnTo>
                  <a:lnTo>
                    <a:pt x="225" y="96"/>
                  </a:lnTo>
                  <a:lnTo>
                    <a:pt x="240" y="91"/>
                  </a:lnTo>
                  <a:lnTo>
                    <a:pt x="253" y="85"/>
                  </a:lnTo>
                  <a:lnTo>
                    <a:pt x="256" y="72"/>
                  </a:lnTo>
                  <a:lnTo>
                    <a:pt x="260" y="59"/>
                  </a:lnTo>
                  <a:lnTo>
                    <a:pt x="266" y="52"/>
                  </a:lnTo>
                  <a:lnTo>
                    <a:pt x="271" y="41"/>
                  </a:lnTo>
                  <a:lnTo>
                    <a:pt x="267" y="39"/>
                  </a:lnTo>
                  <a:lnTo>
                    <a:pt x="266" y="37"/>
                  </a:lnTo>
                  <a:lnTo>
                    <a:pt x="266" y="32"/>
                  </a:lnTo>
                  <a:lnTo>
                    <a:pt x="266" y="26"/>
                  </a:lnTo>
                  <a:lnTo>
                    <a:pt x="267" y="17"/>
                  </a:lnTo>
                  <a:lnTo>
                    <a:pt x="266" y="9"/>
                  </a:lnTo>
                  <a:lnTo>
                    <a:pt x="262" y="6"/>
                  </a:lnTo>
                  <a:lnTo>
                    <a:pt x="258" y="2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2"/>
                  </a:lnTo>
                  <a:lnTo>
                    <a:pt x="240" y="4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0" name="Freeform 75"/>
            <p:cNvSpPr>
              <a:spLocks/>
            </p:cNvSpPr>
            <p:nvPr/>
          </p:nvSpPr>
          <p:spPr bwMode="auto">
            <a:xfrm>
              <a:off x="3323611" y="3172685"/>
              <a:ext cx="287939" cy="434733"/>
            </a:xfrm>
            <a:custGeom>
              <a:avLst/>
              <a:gdLst>
                <a:gd name="T0" fmla="*/ 95047783 w 165"/>
                <a:gd name="T1" fmla="*/ 161331126 h 231"/>
                <a:gd name="T2" fmla="*/ 123304214 w 165"/>
                <a:gd name="T3" fmla="*/ 200171028 h 231"/>
                <a:gd name="T4" fmla="*/ 156699891 w 165"/>
                <a:gd name="T5" fmla="*/ 227058598 h 231"/>
                <a:gd name="T6" fmla="*/ 172112474 w 165"/>
                <a:gd name="T7" fmla="*/ 253948109 h 231"/>
                <a:gd name="T8" fmla="*/ 161837418 w 165"/>
                <a:gd name="T9" fmla="*/ 316687028 h 231"/>
                <a:gd name="T10" fmla="*/ 133579270 w 165"/>
                <a:gd name="T11" fmla="*/ 337601255 h 231"/>
                <a:gd name="T12" fmla="*/ 105322839 w 165"/>
                <a:gd name="T13" fmla="*/ 337601255 h 231"/>
                <a:gd name="T14" fmla="*/ 61652107 w 165"/>
                <a:gd name="T15" fmla="*/ 349551705 h 231"/>
                <a:gd name="T16" fmla="*/ 28256410 w 165"/>
                <a:gd name="T17" fmla="*/ 394364949 h 231"/>
                <a:gd name="T18" fmla="*/ 25687646 w 165"/>
                <a:gd name="T19" fmla="*/ 421254401 h 231"/>
                <a:gd name="T20" fmla="*/ 38533218 w 165"/>
                <a:gd name="T21" fmla="*/ 442166747 h 231"/>
                <a:gd name="T22" fmla="*/ 48808274 w 165"/>
                <a:gd name="T23" fmla="*/ 466067646 h 231"/>
                <a:gd name="T24" fmla="*/ 28256410 w 165"/>
                <a:gd name="T25" fmla="*/ 486981873 h 231"/>
                <a:gd name="T26" fmla="*/ 5137530 w 165"/>
                <a:gd name="T27" fmla="*/ 507894336 h 231"/>
                <a:gd name="T28" fmla="*/ 0 w 165"/>
                <a:gd name="T29" fmla="*/ 546734238 h 231"/>
                <a:gd name="T30" fmla="*/ 5137530 w 165"/>
                <a:gd name="T31" fmla="*/ 576610362 h 231"/>
                <a:gd name="T32" fmla="*/ 5137530 w 165"/>
                <a:gd name="T33" fmla="*/ 576610362 h 231"/>
                <a:gd name="T34" fmla="*/ 5137530 w 165"/>
                <a:gd name="T35" fmla="*/ 576610362 h 231"/>
                <a:gd name="T36" fmla="*/ 5137530 w 165"/>
                <a:gd name="T37" fmla="*/ 603497932 h 231"/>
                <a:gd name="T38" fmla="*/ 20550118 w 165"/>
                <a:gd name="T39" fmla="*/ 642337834 h 231"/>
                <a:gd name="T40" fmla="*/ 38533218 w 165"/>
                <a:gd name="T41" fmla="*/ 663250179 h 231"/>
                <a:gd name="T42" fmla="*/ 53945802 w 165"/>
                <a:gd name="T43" fmla="*/ 657274954 h 231"/>
                <a:gd name="T44" fmla="*/ 77064691 w 165"/>
                <a:gd name="T45" fmla="*/ 636362609 h 231"/>
                <a:gd name="T46" fmla="*/ 115597922 w 165"/>
                <a:gd name="T47" fmla="*/ 654288283 h 231"/>
                <a:gd name="T48" fmla="*/ 184956294 w 165"/>
                <a:gd name="T49" fmla="*/ 681175853 h 231"/>
                <a:gd name="T50" fmla="*/ 246608428 w 165"/>
                <a:gd name="T51" fmla="*/ 687151078 h 231"/>
                <a:gd name="T52" fmla="*/ 267158540 w 165"/>
                <a:gd name="T53" fmla="*/ 669225404 h 231"/>
                <a:gd name="T54" fmla="*/ 251745956 w 165"/>
                <a:gd name="T55" fmla="*/ 624412159 h 231"/>
                <a:gd name="T56" fmla="*/ 228627026 w 165"/>
                <a:gd name="T57" fmla="*/ 564659912 h 231"/>
                <a:gd name="T58" fmla="*/ 246608428 w 165"/>
                <a:gd name="T59" fmla="*/ 519844786 h 231"/>
                <a:gd name="T60" fmla="*/ 290279160 w 165"/>
                <a:gd name="T61" fmla="*/ 448141972 h 231"/>
                <a:gd name="T62" fmla="*/ 313398036 w 165"/>
                <a:gd name="T63" fmla="*/ 361502154 h 231"/>
                <a:gd name="T64" fmla="*/ 351931240 w 165"/>
                <a:gd name="T65" fmla="*/ 283824233 h 231"/>
                <a:gd name="T66" fmla="*/ 423858376 w 165"/>
                <a:gd name="T67" fmla="*/ 221083373 h 231"/>
                <a:gd name="T68" fmla="*/ 413583320 w 165"/>
                <a:gd name="T69" fmla="*/ 227058598 h 231"/>
                <a:gd name="T70" fmla="*/ 400739500 w 165"/>
                <a:gd name="T71" fmla="*/ 233033823 h 231"/>
                <a:gd name="T72" fmla="*/ 400739500 w 165"/>
                <a:gd name="T73" fmla="*/ 233033823 h 231"/>
                <a:gd name="T74" fmla="*/ 400739500 w 165"/>
                <a:gd name="T75" fmla="*/ 233033823 h 231"/>
                <a:gd name="T76" fmla="*/ 390462699 w 165"/>
                <a:gd name="T77" fmla="*/ 233033823 h 231"/>
                <a:gd name="T78" fmla="*/ 357068768 w 165"/>
                <a:gd name="T79" fmla="*/ 182245354 h 231"/>
                <a:gd name="T80" fmla="*/ 305691744 w 165"/>
                <a:gd name="T81" fmla="*/ 140418781 h 231"/>
                <a:gd name="T82" fmla="*/ 280004105 w 165"/>
                <a:gd name="T83" fmla="*/ 116517852 h 231"/>
                <a:gd name="T84" fmla="*/ 262021012 w 165"/>
                <a:gd name="T85" fmla="*/ 56765591 h 231"/>
                <a:gd name="T86" fmla="*/ 210643933 w 165"/>
                <a:gd name="T87" fmla="*/ 35851363 h 231"/>
                <a:gd name="T88" fmla="*/ 190093822 w 165"/>
                <a:gd name="T89" fmla="*/ 23900906 h 231"/>
                <a:gd name="T90" fmla="*/ 177250002 w 165"/>
                <a:gd name="T91" fmla="*/ 23900906 h 231"/>
                <a:gd name="T92" fmla="*/ 156699891 w 165"/>
                <a:gd name="T93" fmla="*/ 11950453 h 231"/>
                <a:gd name="T94" fmla="*/ 133579270 w 165"/>
                <a:gd name="T95" fmla="*/ 5975227 h 231"/>
                <a:gd name="T96" fmla="*/ 105322839 w 165"/>
                <a:gd name="T97" fmla="*/ 35851363 h 231"/>
                <a:gd name="T98" fmla="*/ 105322839 w 165"/>
                <a:gd name="T99" fmla="*/ 71702726 h 231"/>
                <a:gd name="T100" fmla="*/ 115597922 w 165"/>
                <a:gd name="T101" fmla="*/ 107554074 h 231"/>
                <a:gd name="T102" fmla="*/ 110460367 w 165"/>
                <a:gd name="T103" fmla="*/ 128468331 h 231"/>
                <a:gd name="T104" fmla="*/ 95047783 w 165"/>
                <a:gd name="T105" fmla="*/ 134443556 h 23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65"/>
                <a:gd name="T160" fmla="*/ 0 h 231"/>
                <a:gd name="T161" fmla="*/ 165 w 165"/>
                <a:gd name="T162" fmla="*/ 231 h 23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65" h="231">
                  <a:moveTo>
                    <a:pt x="35" y="45"/>
                  </a:moveTo>
                  <a:lnTo>
                    <a:pt x="37" y="54"/>
                  </a:lnTo>
                  <a:lnTo>
                    <a:pt x="43" y="61"/>
                  </a:lnTo>
                  <a:lnTo>
                    <a:pt x="48" y="67"/>
                  </a:lnTo>
                  <a:lnTo>
                    <a:pt x="54" y="73"/>
                  </a:lnTo>
                  <a:lnTo>
                    <a:pt x="61" y="76"/>
                  </a:lnTo>
                  <a:lnTo>
                    <a:pt x="65" y="80"/>
                  </a:lnTo>
                  <a:lnTo>
                    <a:pt x="67" y="85"/>
                  </a:lnTo>
                  <a:lnTo>
                    <a:pt x="67" y="93"/>
                  </a:lnTo>
                  <a:lnTo>
                    <a:pt x="63" y="106"/>
                  </a:lnTo>
                  <a:lnTo>
                    <a:pt x="58" y="111"/>
                  </a:lnTo>
                  <a:lnTo>
                    <a:pt x="52" y="113"/>
                  </a:lnTo>
                  <a:lnTo>
                    <a:pt x="47" y="113"/>
                  </a:lnTo>
                  <a:lnTo>
                    <a:pt x="41" y="113"/>
                  </a:lnTo>
                  <a:lnTo>
                    <a:pt x="34" y="113"/>
                  </a:lnTo>
                  <a:lnTo>
                    <a:pt x="24" y="117"/>
                  </a:lnTo>
                  <a:lnTo>
                    <a:pt x="17" y="124"/>
                  </a:lnTo>
                  <a:lnTo>
                    <a:pt x="11" y="132"/>
                  </a:lnTo>
                  <a:lnTo>
                    <a:pt x="10" y="137"/>
                  </a:lnTo>
                  <a:lnTo>
                    <a:pt x="10" y="141"/>
                  </a:lnTo>
                  <a:lnTo>
                    <a:pt x="13" y="145"/>
                  </a:lnTo>
                  <a:lnTo>
                    <a:pt x="15" y="148"/>
                  </a:lnTo>
                  <a:lnTo>
                    <a:pt x="17" y="152"/>
                  </a:lnTo>
                  <a:lnTo>
                    <a:pt x="19" y="156"/>
                  </a:lnTo>
                  <a:lnTo>
                    <a:pt x="17" y="159"/>
                  </a:lnTo>
                  <a:lnTo>
                    <a:pt x="11" y="163"/>
                  </a:lnTo>
                  <a:lnTo>
                    <a:pt x="4" y="167"/>
                  </a:lnTo>
                  <a:lnTo>
                    <a:pt x="2" y="170"/>
                  </a:lnTo>
                  <a:lnTo>
                    <a:pt x="0" y="176"/>
                  </a:lnTo>
                  <a:lnTo>
                    <a:pt x="0" y="183"/>
                  </a:lnTo>
                  <a:lnTo>
                    <a:pt x="2" y="193"/>
                  </a:lnTo>
                  <a:lnTo>
                    <a:pt x="2" y="202"/>
                  </a:lnTo>
                  <a:lnTo>
                    <a:pt x="4" y="209"/>
                  </a:lnTo>
                  <a:lnTo>
                    <a:pt x="8" y="215"/>
                  </a:lnTo>
                  <a:lnTo>
                    <a:pt x="11" y="220"/>
                  </a:lnTo>
                  <a:lnTo>
                    <a:pt x="15" y="222"/>
                  </a:lnTo>
                  <a:lnTo>
                    <a:pt x="19" y="222"/>
                  </a:lnTo>
                  <a:lnTo>
                    <a:pt x="21" y="220"/>
                  </a:lnTo>
                  <a:lnTo>
                    <a:pt x="24" y="219"/>
                  </a:lnTo>
                  <a:lnTo>
                    <a:pt x="30" y="213"/>
                  </a:lnTo>
                  <a:lnTo>
                    <a:pt x="35" y="211"/>
                  </a:lnTo>
                  <a:lnTo>
                    <a:pt x="45" y="219"/>
                  </a:lnTo>
                  <a:lnTo>
                    <a:pt x="58" y="226"/>
                  </a:lnTo>
                  <a:lnTo>
                    <a:pt x="72" y="228"/>
                  </a:lnTo>
                  <a:lnTo>
                    <a:pt x="89" y="231"/>
                  </a:lnTo>
                  <a:lnTo>
                    <a:pt x="96" y="230"/>
                  </a:lnTo>
                  <a:lnTo>
                    <a:pt x="100" y="228"/>
                  </a:lnTo>
                  <a:lnTo>
                    <a:pt x="104" y="224"/>
                  </a:lnTo>
                  <a:lnTo>
                    <a:pt x="106" y="220"/>
                  </a:lnTo>
                  <a:lnTo>
                    <a:pt x="98" y="209"/>
                  </a:lnTo>
                  <a:lnTo>
                    <a:pt x="89" y="196"/>
                  </a:lnTo>
                  <a:lnTo>
                    <a:pt x="89" y="189"/>
                  </a:lnTo>
                  <a:lnTo>
                    <a:pt x="93" y="182"/>
                  </a:lnTo>
                  <a:lnTo>
                    <a:pt x="96" y="174"/>
                  </a:lnTo>
                  <a:lnTo>
                    <a:pt x="102" y="167"/>
                  </a:lnTo>
                  <a:lnTo>
                    <a:pt x="113" y="150"/>
                  </a:lnTo>
                  <a:lnTo>
                    <a:pt x="122" y="137"/>
                  </a:lnTo>
                  <a:lnTo>
                    <a:pt x="122" y="121"/>
                  </a:lnTo>
                  <a:lnTo>
                    <a:pt x="122" y="106"/>
                  </a:lnTo>
                  <a:lnTo>
                    <a:pt x="137" y="95"/>
                  </a:lnTo>
                  <a:lnTo>
                    <a:pt x="165" y="74"/>
                  </a:lnTo>
                  <a:lnTo>
                    <a:pt x="161" y="76"/>
                  </a:lnTo>
                  <a:lnTo>
                    <a:pt x="156" y="78"/>
                  </a:lnTo>
                  <a:lnTo>
                    <a:pt x="152" y="78"/>
                  </a:lnTo>
                  <a:lnTo>
                    <a:pt x="148" y="78"/>
                  </a:lnTo>
                  <a:lnTo>
                    <a:pt x="139" y="61"/>
                  </a:lnTo>
                  <a:lnTo>
                    <a:pt x="128" y="47"/>
                  </a:lnTo>
                  <a:lnTo>
                    <a:pt x="119" y="47"/>
                  </a:lnTo>
                  <a:lnTo>
                    <a:pt x="109" y="47"/>
                  </a:lnTo>
                  <a:lnTo>
                    <a:pt x="109" y="39"/>
                  </a:lnTo>
                  <a:lnTo>
                    <a:pt x="111" y="34"/>
                  </a:lnTo>
                  <a:lnTo>
                    <a:pt x="102" y="19"/>
                  </a:lnTo>
                  <a:lnTo>
                    <a:pt x="91" y="10"/>
                  </a:lnTo>
                  <a:lnTo>
                    <a:pt x="82" y="12"/>
                  </a:lnTo>
                  <a:lnTo>
                    <a:pt x="76" y="10"/>
                  </a:lnTo>
                  <a:lnTo>
                    <a:pt x="74" y="8"/>
                  </a:lnTo>
                  <a:lnTo>
                    <a:pt x="72" y="6"/>
                  </a:lnTo>
                  <a:lnTo>
                    <a:pt x="69" y="8"/>
                  </a:lnTo>
                  <a:lnTo>
                    <a:pt x="67" y="10"/>
                  </a:lnTo>
                  <a:lnTo>
                    <a:pt x="61" y="4"/>
                  </a:lnTo>
                  <a:lnTo>
                    <a:pt x="58" y="0"/>
                  </a:lnTo>
                  <a:lnTo>
                    <a:pt x="52" y="2"/>
                  </a:lnTo>
                  <a:lnTo>
                    <a:pt x="47" y="6"/>
                  </a:lnTo>
                  <a:lnTo>
                    <a:pt x="41" y="12"/>
                  </a:lnTo>
                  <a:lnTo>
                    <a:pt x="39" y="17"/>
                  </a:lnTo>
                  <a:lnTo>
                    <a:pt x="41" y="24"/>
                  </a:lnTo>
                  <a:lnTo>
                    <a:pt x="45" y="32"/>
                  </a:lnTo>
                  <a:lnTo>
                    <a:pt x="45" y="36"/>
                  </a:lnTo>
                  <a:lnTo>
                    <a:pt x="45" y="39"/>
                  </a:lnTo>
                  <a:lnTo>
                    <a:pt x="43" y="43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5" y="45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1" name="Freeform 77"/>
            <p:cNvSpPr>
              <a:spLocks/>
            </p:cNvSpPr>
            <p:nvPr/>
          </p:nvSpPr>
          <p:spPr bwMode="auto">
            <a:xfrm>
              <a:off x="2926516" y="3447451"/>
              <a:ext cx="378274" cy="432850"/>
            </a:xfrm>
            <a:custGeom>
              <a:avLst/>
              <a:gdLst>
                <a:gd name="T0" fmla="*/ 248902596 w 218"/>
                <a:gd name="T1" fmla="*/ 687149428 h 230"/>
                <a:gd name="T2" fmla="*/ 309858484 w 218"/>
                <a:gd name="T3" fmla="*/ 648311501 h 230"/>
                <a:gd name="T4" fmla="*/ 325097022 w 218"/>
                <a:gd name="T5" fmla="*/ 585570852 h 230"/>
                <a:gd name="T6" fmla="*/ 365735438 w 218"/>
                <a:gd name="T7" fmla="*/ 507893117 h 230"/>
                <a:gd name="T8" fmla="*/ 403831783 w 218"/>
                <a:gd name="T9" fmla="*/ 486980704 h 230"/>
                <a:gd name="T10" fmla="*/ 408912453 w 218"/>
                <a:gd name="T11" fmla="*/ 433203810 h 230"/>
                <a:gd name="T12" fmla="*/ 469868449 w 218"/>
                <a:gd name="T13" fmla="*/ 310711057 h 230"/>
                <a:gd name="T14" fmla="*/ 513045465 w 218"/>
                <a:gd name="T15" fmla="*/ 227058053 h 230"/>
                <a:gd name="T16" fmla="*/ 546062876 w 218"/>
                <a:gd name="T17" fmla="*/ 173281160 h 230"/>
                <a:gd name="T18" fmla="*/ 530824338 w 218"/>
                <a:gd name="T19" fmla="*/ 155355528 h 230"/>
                <a:gd name="T20" fmla="*/ 507964795 w 218"/>
                <a:gd name="T21" fmla="*/ 134443233 h 230"/>
                <a:gd name="T22" fmla="*/ 497805191 w 218"/>
                <a:gd name="T23" fmla="*/ 68715890 h 230"/>
                <a:gd name="T24" fmla="*/ 431770260 w 218"/>
                <a:gd name="T25" fmla="*/ 68715890 h 230"/>
                <a:gd name="T26" fmla="*/ 413991387 w 218"/>
                <a:gd name="T27" fmla="*/ 11950424 h 230"/>
                <a:gd name="T28" fmla="*/ 353035499 w 218"/>
                <a:gd name="T29" fmla="*/ 17925638 h 230"/>
                <a:gd name="T30" fmla="*/ 302239215 w 218"/>
                <a:gd name="T31" fmla="*/ 83652975 h 230"/>
                <a:gd name="T32" fmla="*/ 287000676 w 218"/>
                <a:gd name="T33" fmla="*/ 143405108 h 230"/>
                <a:gd name="T34" fmla="*/ 231123723 w 218"/>
                <a:gd name="T35" fmla="*/ 194195337 h 230"/>
                <a:gd name="T36" fmla="*/ 198106257 w 218"/>
                <a:gd name="T37" fmla="*/ 179256370 h 230"/>
                <a:gd name="T38" fmla="*/ 177787049 w 218"/>
                <a:gd name="T39" fmla="*/ 149380318 h 230"/>
                <a:gd name="T40" fmla="*/ 142231038 w 218"/>
                <a:gd name="T41" fmla="*/ 173281160 h 230"/>
                <a:gd name="T42" fmla="*/ 132071435 w 218"/>
                <a:gd name="T43" fmla="*/ 221082843 h 230"/>
                <a:gd name="T44" fmla="*/ 142231038 w 218"/>
                <a:gd name="T45" fmla="*/ 271873130 h 230"/>
                <a:gd name="T46" fmla="*/ 114292561 w 218"/>
                <a:gd name="T47" fmla="*/ 298760636 h 230"/>
                <a:gd name="T48" fmla="*/ 55876967 w 218"/>
                <a:gd name="T49" fmla="*/ 298760636 h 230"/>
                <a:gd name="T50" fmla="*/ 53336633 w 218"/>
                <a:gd name="T51" fmla="*/ 355524194 h 230"/>
                <a:gd name="T52" fmla="*/ 38098094 w 218"/>
                <a:gd name="T53" fmla="*/ 394364002 h 230"/>
                <a:gd name="T54" fmla="*/ 10159607 w 218"/>
                <a:gd name="T55" fmla="*/ 397352548 h 230"/>
                <a:gd name="T56" fmla="*/ 0 w 218"/>
                <a:gd name="T57" fmla="*/ 436190475 h 230"/>
                <a:gd name="T58" fmla="*/ 27938484 w 218"/>
                <a:gd name="T59" fmla="*/ 466066527 h 230"/>
                <a:gd name="T60" fmla="*/ 38098094 w 218"/>
                <a:gd name="T61" fmla="*/ 507893117 h 230"/>
                <a:gd name="T62" fmla="*/ 109211865 w 218"/>
                <a:gd name="T63" fmla="*/ 525818748 h 230"/>
                <a:gd name="T64" fmla="*/ 132071435 w 218"/>
                <a:gd name="T65" fmla="*/ 558683346 h 230"/>
                <a:gd name="T66" fmla="*/ 147309973 w 218"/>
                <a:gd name="T67" fmla="*/ 504906453 h 230"/>
                <a:gd name="T68" fmla="*/ 187946653 w 218"/>
                <a:gd name="T69" fmla="*/ 466066527 h 230"/>
                <a:gd name="T70" fmla="*/ 220964064 w 218"/>
                <a:gd name="T71" fmla="*/ 436190475 h 230"/>
                <a:gd name="T72" fmla="*/ 253983265 w 218"/>
                <a:gd name="T73" fmla="*/ 448140895 h 230"/>
                <a:gd name="T74" fmla="*/ 253983265 w 218"/>
                <a:gd name="T75" fmla="*/ 486980704 h 230"/>
                <a:gd name="T76" fmla="*/ 193027323 w 218"/>
                <a:gd name="T77" fmla="*/ 525818748 h 230"/>
                <a:gd name="T78" fmla="*/ 226044734 w 218"/>
                <a:gd name="T79" fmla="*/ 597521272 h 230"/>
                <a:gd name="T80" fmla="*/ 182867719 w 218"/>
                <a:gd name="T81" fmla="*/ 615446903 h 230"/>
                <a:gd name="T82" fmla="*/ 165088846 w 218"/>
                <a:gd name="T83" fmla="*/ 636361081 h 230"/>
                <a:gd name="T84" fmla="*/ 203186927 w 218"/>
                <a:gd name="T85" fmla="*/ 663248586 h 23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18"/>
                <a:gd name="T130" fmla="*/ 0 h 230"/>
                <a:gd name="T131" fmla="*/ 218 w 218"/>
                <a:gd name="T132" fmla="*/ 230 h 23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18" h="230">
                  <a:moveTo>
                    <a:pt x="83" y="230"/>
                  </a:moveTo>
                  <a:lnTo>
                    <a:pt x="93" y="230"/>
                  </a:lnTo>
                  <a:lnTo>
                    <a:pt x="98" y="230"/>
                  </a:lnTo>
                  <a:lnTo>
                    <a:pt x="104" y="228"/>
                  </a:lnTo>
                  <a:lnTo>
                    <a:pt x="109" y="220"/>
                  </a:lnTo>
                  <a:lnTo>
                    <a:pt x="122" y="217"/>
                  </a:lnTo>
                  <a:lnTo>
                    <a:pt x="126" y="211"/>
                  </a:lnTo>
                  <a:lnTo>
                    <a:pt x="128" y="196"/>
                  </a:lnTo>
                  <a:lnTo>
                    <a:pt x="128" y="183"/>
                  </a:lnTo>
                  <a:lnTo>
                    <a:pt x="137" y="176"/>
                  </a:lnTo>
                  <a:lnTo>
                    <a:pt x="144" y="170"/>
                  </a:lnTo>
                  <a:lnTo>
                    <a:pt x="154" y="169"/>
                  </a:lnTo>
                  <a:lnTo>
                    <a:pt x="161" y="169"/>
                  </a:lnTo>
                  <a:lnTo>
                    <a:pt x="159" y="163"/>
                  </a:lnTo>
                  <a:lnTo>
                    <a:pt x="159" y="158"/>
                  </a:lnTo>
                  <a:lnTo>
                    <a:pt x="159" y="150"/>
                  </a:lnTo>
                  <a:lnTo>
                    <a:pt x="161" y="145"/>
                  </a:lnTo>
                  <a:lnTo>
                    <a:pt x="165" y="132"/>
                  </a:lnTo>
                  <a:lnTo>
                    <a:pt x="170" y="122"/>
                  </a:lnTo>
                  <a:lnTo>
                    <a:pt x="185" y="104"/>
                  </a:lnTo>
                  <a:lnTo>
                    <a:pt x="196" y="91"/>
                  </a:lnTo>
                  <a:lnTo>
                    <a:pt x="198" y="82"/>
                  </a:lnTo>
                  <a:lnTo>
                    <a:pt x="202" y="76"/>
                  </a:lnTo>
                  <a:lnTo>
                    <a:pt x="205" y="71"/>
                  </a:lnTo>
                  <a:lnTo>
                    <a:pt x="211" y="65"/>
                  </a:lnTo>
                  <a:lnTo>
                    <a:pt x="215" y="58"/>
                  </a:lnTo>
                  <a:lnTo>
                    <a:pt x="218" y="52"/>
                  </a:lnTo>
                  <a:lnTo>
                    <a:pt x="213" y="54"/>
                  </a:lnTo>
                  <a:lnTo>
                    <a:pt x="209" y="52"/>
                  </a:lnTo>
                  <a:lnTo>
                    <a:pt x="205" y="52"/>
                  </a:lnTo>
                  <a:lnTo>
                    <a:pt x="202" y="48"/>
                  </a:lnTo>
                  <a:lnTo>
                    <a:pt x="200" y="45"/>
                  </a:lnTo>
                  <a:lnTo>
                    <a:pt x="198" y="39"/>
                  </a:lnTo>
                  <a:lnTo>
                    <a:pt x="196" y="32"/>
                  </a:lnTo>
                  <a:lnTo>
                    <a:pt x="196" y="23"/>
                  </a:lnTo>
                  <a:lnTo>
                    <a:pt x="187" y="26"/>
                  </a:lnTo>
                  <a:lnTo>
                    <a:pt x="174" y="28"/>
                  </a:lnTo>
                  <a:lnTo>
                    <a:pt x="170" y="23"/>
                  </a:lnTo>
                  <a:lnTo>
                    <a:pt x="168" y="12"/>
                  </a:lnTo>
                  <a:lnTo>
                    <a:pt x="167" y="8"/>
                  </a:lnTo>
                  <a:lnTo>
                    <a:pt x="163" y="4"/>
                  </a:lnTo>
                  <a:lnTo>
                    <a:pt x="159" y="0"/>
                  </a:lnTo>
                  <a:lnTo>
                    <a:pt x="154" y="0"/>
                  </a:lnTo>
                  <a:lnTo>
                    <a:pt x="139" y="6"/>
                  </a:lnTo>
                  <a:lnTo>
                    <a:pt x="128" y="13"/>
                  </a:lnTo>
                  <a:lnTo>
                    <a:pt x="122" y="19"/>
                  </a:lnTo>
                  <a:lnTo>
                    <a:pt x="119" y="28"/>
                  </a:lnTo>
                  <a:lnTo>
                    <a:pt x="117" y="36"/>
                  </a:lnTo>
                  <a:lnTo>
                    <a:pt x="115" y="41"/>
                  </a:lnTo>
                  <a:lnTo>
                    <a:pt x="113" y="48"/>
                  </a:lnTo>
                  <a:lnTo>
                    <a:pt x="107" y="56"/>
                  </a:lnTo>
                  <a:lnTo>
                    <a:pt x="102" y="61"/>
                  </a:lnTo>
                  <a:lnTo>
                    <a:pt x="91" y="65"/>
                  </a:lnTo>
                  <a:lnTo>
                    <a:pt x="85" y="65"/>
                  </a:lnTo>
                  <a:lnTo>
                    <a:pt x="80" y="63"/>
                  </a:lnTo>
                  <a:lnTo>
                    <a:pt x="78" y="60"/>
                  </a:lnTo>
                  <a:lnTo>
                    <a:pt x="74" y="56"/>
                  </a:lnTo>
                  <a:lnTo>
                    <a:pt x="72" y="52"/>
                  </a:lnTo>
                  <a:lnTo>
                    <a:pt x="70" y="50"/>
                  </a:lnTo>
                  <a:lnTo>
                    <a:pt x="67" y="48"/>
                  </a:lnTo>
                  <a:lnTo>
                    <a:pt x="61" y="52"/>
                  </a:lnTo>
                  <a:lnTo>
                    <a:pt x="56" y="58"/>
                  </a:lnTo>
                  <a:lnTo>
                    <a:pt x="52" y="63"/>
                  </a:lnTo>
                  <a:lnTo>
                    <a:pt x="52" y="69"/>
                  </a:lnTo>
                  <a:lnTo>
                    <a:pt x="52" y="74"/>
                  </a:lnTo>
                  <a:lnTo>
                    <a:pt x="54" y="80"/>
                  </a:lnTo>
                  <a:lnTo>
                    <a:pt x="56" y="85"/>
                  </a:lnTo>
                  <a:lnTo>
                    <a:pt x="56" y="91"/>
                  </a:lnTo>
                  <a:lnTo>
                    <a:pt x="54" y="97"/>
                  </a:lnTo>
                  <a:lnTo>
                    <a:pt x="50" y="98"/>
                  </a:lnTo>
                  <a:lnTo>
                    <a:pt x="45" y="100"/>
                  </a:lnTo>
                  <a:lnTo>
                    <a:pt x="37" y="102"/>
                  </a:lnTo>
                  <a:lnTo>
                    <a:pt x="30" y="102"/>
                  </a:lnTo>
                  <a:lnTo>
                    <a:pt x="22" y="100"/>
                  </a:lnTo>
                  <a:lnTo>
                    <a:pt x="17" y="100"/>
                  </a:lnTo>
                  <a:lnTo>
                    <a:pt x="19" y="111"/>
                  </a:lnTo>
                  <a:lnTo>
                    <a:pt x="21" y="119"/>
                  </a:lnTo>
                  <a:lnTo>
                    <a:pt x="19" y="124"/>
                  </a:lnTo>
                  <a:lnTo>
                    <a:pt x="17" y="128"/>
                  </a:lnTo>
                  <a:lnTo>
                    <a:pt x="15" y="132"/>
                  </a:lnTo>
                  <a:lnTo>
                    <a:pt x="11" y="133"/>
                  </a:lnTo>
                  <a:lnTo>
                    <a:pt x="8" y="133"/>
                  </a:lnTo>
                  <a:lnTo>
                    <a:pt x="4" y="133"/>
                  </a:lnTo>
                  <a:lnTo>
                    <a:pt x="2" y="133"/>
                  </a:lnTo>
                  <a:lnTo>
                    <a:pt x="2" y="139"/>
                  </a:lnTo>
                  <a:lnTo>
                    <a:pt x="0" y="146"/>
                  </a:lnTo>
                  <a:lnTo>
                    <a:pt x="6" y="148"/>
                  </a:lnTo>
                  <a:lnTo>
                    <a:pt x="10" y="152"/>
                  </a:lnTo>
                  <a:lnTo>
                    <a:pt x="11" y="156"/>
                  </a:lnTo>
                  <a:lnTo>
                    <a:pt x="11" y="159"/>
                  </a:lnTo>
                  <a:lnTo>
                    <a:pt x="13" y="165"/>
                  </a:lnTo>
                  <a:lnTo>
                    <a:pt x="15" y="170"/>
                  </a:lnTo>
                  <a:lnTo>
                    <a:pt x="30" y="169"/>
                  </a:lnTo>
                  <a:lnTo>
                    <a:pt x="41" y="167"/>
                  </a:lnTo>
                  <a:lnTo>
                    <a:pt x="43" y="176"/>
                  </a:lnTo>
                  <a:lnTo>
                    <a:pt x="45" y="185"/>
                  </a:lnTo>
                  <a:lnTo>
                    <a:pt x="48" y="187"/>
                  </a:lnTo>
                  <a:lnTo>
                    <a:pt x="52" y="187"/>
                  </a:lnTo>
                  <a:lnTo>
                    <a:pt x="54" y="183"/>
                  </a:lnTo>
                  <a:lnTo>
                    <a:pt x="58" y="180"/>
                  </a:lnTo>
                  <a:lnTo>
                    <a:pt x="58" y="169"/>
                  </a:lnTo>
                  <a:lnTo>
                    <a:pt x="58" y="161"/>
                  </a:lnTo>
                  <a:lnTo>
                    <a:pt x="65" y="159"/>
                  </a:lnTo>
                  <a:lnTo>
                    <a:pt x="74" y="156"/>
                  </a:lnTo>
                  <a:lnTo>
                    <a:pt x="80" y="152"/>
                  </a:lnTo>
                  <a:lnTo>
                    <a:pt x="85" y="148"/>
                  </a:lnTo>
                  <a:lnTo>
                    <a:pt x="87" y="146"/>
                  </a:lnTo>
                  <a:lnTo>
                    <a:pt x="91" y="146"/>
                  </a:lnTo>
                  <a:lnTo>
                    <a:pt x="94" y="146"/>
                  </a:lnTo>
                  <a:lnTo>
                    <a:pt x="100" y="150"/>
                  </a:lnTo>
                  <a:lnTo>
                    <a:pt x="104" y="156"/>
                  </a:lnTo>
                  <a:lnTo>
                    <a:pt x="102" y="159"/>
                  </a:lnTo>
                  <a:lnTo>
                    <a:pt x="100" y="163"/>
                  </a:lnTo>
                  <a:lnTo>
                    <a:pt x="94" y="165"/>
                  </a:lnTo>
                  <a:lnTo>
                    <a:pt x="85" y="170"/>
                  </a:lnTo>
                  <a:lnTo>
                    <a:pt x="76" y="176"/>
                  </a:lnTo>
                  <a:lnTo>
                    <a:pt x="85" y="185"/>
                  </a:lnTo>
                  <a:lnTo>
                    <a:pt x="91" y="196"/>
                  </a:lnTo>
                  <a:lnTo>
                    <a:pt x="89" y="200"/>
                  </a:lnTo>
                  <a:lnTo>
                    <a:pt x="83" y="202"/>
                  </a:lnTo>
                  <a:lnTo>
                    <a:pt x="78" y="204"/>
                  </a:lnTo>
                  <a:lnTo>
                    <a:pt x="72" y="206"/>
                  </a:lnTo>
                  <a:lnTo>
                    <a:pt x="67" y="207"/>
                  </a:lnTo>
                  <a:lnTo>
                    <a:pt x="65" y="209"/>
                  </a:lnTo>
                  <a:lnTo>
                    <a:pt x="65" y="213"/>
                  </a:lnTo>
                  <a:lnTo>
                    <a:pt x="67" y="217"/>
                  </a:lnTo>
                  <a:lnTo>
                    <a:pt x="74" y="218"/>
                  </a:lnTo>
                  <a:lnTo>
                    <a:pt x="80" y="222"/>
                  </a:lnTo>
                  <a:lnTo>
                    <a:pt x="83" y="226"/>
                  </a:lnTo>
                  <a:lnTo>
                    <a:pt x="83" y="230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2" name="Freeform 76"/>
            <p:cNvSpPr>
              <a:spLocks/>
            </p:cNvSpPr>
            <p:nvPr/>
          </p:nvSpPr>
          <p:spPr bwMode="auto">
            <a:xfrm>
              <a:off x="2535069" y="3528374"/>
              <a:ext cx="572115" cy="532593"/>
            </a:xfrm>
            <a:custGeom>
              <a:avLst/>
              <a:gdLst>
                <a:gd name="T0" fmla="*/ 739735943 w 329"/>
                <a:gd name="T1" fmla="*/ 495941966 h 283"/>
                <a:gd name="T2" fmla="*/ 772895994 w 329"/>
                <a:gd name="T3" fmla="*/ 481002903 h 283"/>
                <a:gd name="T4" fmla="*/ 806057785 w 329"/>
                <a:gd name="T5" fmla="*/ 457102097 h 283"/>
                <a:gd name="T6" fmla="*/ 790751540 w 329"/>
                <a:gd name="T7" fmla="*/ 379424477 h 283"/>
                <a:gd name="T8" fmla="*/ 834115755 w 329"/>
                <a:gd name="T9" fmla="*/ 346561809 h 283"/>
                <a:gd name="T10" fmla="*/ 813709168 w 329"/>
                <a:gd name="T11" fmla="*/ 307722058 h 283"/>
                <a:gd name="T12" fmla="*/ 790751540 w 329"/>
                <a:gd name="T13" fmla="*/ 313697259 h 283"/>
                <a:gd name="T14" fmla="*/ 739735943 w 329"/>
                <a:gd name="T15" fmla="*/ 346561809 h 283"/>
                <a:gd name="T16" fmla="*/ 721880397 w 329"/>
                <a:gd name="T17" fmla="*/ 409300485 h 283"/>
                <a:gd name="T18" fmla="*/ 696371729 w 329"/>
                <a:gd name="T19" fmla="*/ 430214631 h 283"/>
                <a:gd name="T20" fmla="*/ 678516183 w 329"/>
                <a:gd name="T21" fmla="*/ 370462615 h 283"/>
                <a:gd name="T22" fmla="*/ 607093999 w 329"/>
                <a:gd name="T23" fmla="*/ 364487414 h 283"/>
                <a:gd name="T24" fmla="*/ 599440877 w 329"/>
                <a:gd name="T25" fmla="*/ 325647662 h 283"/>
                <a:gd name="T26" fmla="*/ 579034290 w 329"/>
                <a:gd name="T27" fmla="*/ 286809793 h 283"/>
                <a:gd name="T28" fmla="*/ 556076663 w 329"/>
                <a:gd name="T29" fmla="*/ 247970042 h 283"/>
                <a:gd name="T30" fmla="*/ 556076663 w 329"/>
                <a:gd name="T31" fmla="*/ 170292363 h 283"/>
                <a:gd name="T32" fmla="*/ 556076663 w 329"/>
                <a:gd name="T33" fmla="*/ 125479292 h 283"/>
                <a:gd name="T34" fmla="*/ 556076663 w 329"/>
                <a:gd name="T35" fmla="*/ 59752030 h 283"/>
                <a:gd name="T36" fmla="*/ 550976320 w 329"/>
                <a:gd name="T37" fmla="*/ 20912272 h 283"/>
                <a:gd name="T38" fmla="*/ 512714187 w 329"/>
                <a:gd name="T39" fmla="*/ 59752030 h 283"/>
                <a:gd name="T40" fmla="*/ 484654479 w 329"/>
                <a:gd name="T41" fmla="*/ 20912272 h 283"/>
                <a:gd name="T42" fmla="*/ 443841196 w 329"/>
                <a:gd name="T43" fmla="*/ 11950407 h 283"/>
                <a:gd name="T44" fmla="*/ 395376640 w 329"/>
                <a:gd name="T45" fmla="*/ 11950407 h 283"/>
                <a:gd name="T46" fmla="*/ 311199252 w 329"/>
                <a:gd name="T47" fmla="*/ 26887473 h 283"/>
                <a:gd name="T48" fmla="*/ 183659335 w 329"/>
                <a:gd name="T49" fmla="*/ 20912272 h 283"/>
                <a:gd name="T50" fmla="*/ 155599626 w 329"/>
                <a:gd name="T51" fmla="*/ 44813086 h 283"/>
                <a:gd name="T52" fmla="*/ 160701707 w 329"/>
                <a:gd name="T53" fmla="*/ 71702448 h 283"/>
                <a:gd name="T54" fmla="*/ 168353091 w 329"/>
                <a:gd name="T55" fmla="*/ 89628053 h 283"/>
                <a:gd name="T56" fmla="*/ 132641999 w 329"/>
                <a:gd name="T57" fmla="*/ 149380098 h 283"/>
                <a:gd name="T58" fmla="*/ 71422211 w 329"/>
                <a:gd name="T59" fmla="*/ 176267564 h 283"/>
                <a:gd name="T60" fmla="*/ 56117692 w 329"/>
                <a:gd name="T61" fmla="*/ 161330501 h 283"/>
                <a:gd name="T62" fmla="*/ 38262146 w 329"/>
                <a:gd name="T63" fmla="*/ 137429695 h 283"/>
                <a:gd name="T64" fmla="*/ 0 w 329"/>
                <a:gd name="T65" fmla="*/ 161330501 h 283"/>
                <a:gd name="T66" fmla="*/ 0 w 329"/>
                <a:gd name="T67" fmla="*/ 194193169 h 283"/>
                <a:gd name="T68" fmla="*/ 51015611 w 329"/>
                <a:gd name="T69" fmla="*/ 215107315 h 283"/>
                <a:gd name="T70" fmla="*/ 73973252 w 329"/>
                <a:gd name="T71" fmla="*/ 268884188 h 283"/>
                <a:gd name="T72" fmla="*/ 112235385 w 329"/>
                <a:gd name="T73" fmla="*/ 274859390 h 283"/>
                <a:gd name="T74" fmla="*/ 145397202 w 329"/>
                <a:gd name="T75" fmla="*/ 307722058 h 283"/>
                <a:gd name="T76" fmla="*/ 239777068 w 329"/>
                <a:gd name="T77" fmla="*/ 337598066 h 283"/>
                <a:gd name="T78" fmla="*/ 244877410 w 329"/>
                <a:gd name="T79" fmla="*/ 442165034 h 283"/>
                <a:gd name="T80" fmla="*/ 283139543 w 329"/>
                <a:gd name="T81" fmla="*/ 513867571 h 283"/>
                <a:gd name="T82" fmla="*/ 329054798 w 329"/>
                <a:gd name="T83" fmla="*/ 522829432 h 283"/>
                <a:gd name="T84" fmla="*/ 367316931 w 329"/>
                <a:gd name="T85" fmla="*/ 540755037 h 283"/>
                <a:gd name="T86" fmla="*/ 372419012 w 329"/>
                <a:gd name="T87" fmla="*/ 585569990 h 283"/>
                <a:gd name="T88" fmla="*/ 395376640 w 329"/>
                <a:gd name="T89" fmla="*/ 606482254 h 283"/>
                <a:gd name="T90" fmla="*/ 410681145 w 329"/>
                <a:gd name="T91" fmla="*/ 690135076 h 283"/>
                <a:gd name="T92" fmla="*/ 428536691 w 329"/>
                <a:gd name="T93" fmla="*/ 722999626 h 283"/>
                <a:gd name="T94" fmla="*/ 479552397 w 329"/>
                <a:gd name="T95" fmla="*/ 776776440 h 283"/>
                <a:gd name="T96" fmla="*/ 474452055 w 329"/>
                <a:gd name="T97" fmla="*/ 821589511 h 283"/>
                <a:gd name="T98" fmla="*/ 517814530 w 329"/>
                <a:gd name="T99" fmla="*/ 845490317 h 283"/>
                <a:gd name="T100" fmla="*/ 617296423 w 329"/>
                <a:gd name="T101" fmla="*/ 684159875 h 283"/>
                <a:gd name="T102" fmla="*/ 627500586 w 329"/>
                <a:gd name="T103" fmla="*/ 639346804 h 283"/>
                <a:gd name="T104" fmla="*/ 668313759 w 329"/>
                <a:gd name="T105" fmla="*/ 663247610 h 283"/>
                <a:gd name="T106" fmla="*/ 783100157 w 329"/>
                <a:gd name="T107" fmla="*/ 633371602 h 283"/>
                <a:gd name="T108" fmla="*/ 800955703 w 329"/>
                <a:gd name="T109" fmla="*/ 651297207 h 283"/>
                <a:gd name="T110" fmla="*/ 785651198 w 329"/>
                <a:gd name="T111" fmla="*/ 558680641 h 283"/>
                <a:gd name="T112" fmla="*/ 762693571 w 329"/>
                <a:gd name="T113" fmla="*/ 522829432 h 28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29"/>
                <a:gd name="T172" fmla="*/ 0 h 283"/>
                <a:gd name="T173" fmla="*/ 329 w 329"/>
                <a:gd name="T174" fmla="*/ 283 h 28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29" h="283">
                  <a:moveTo>
                    <a:pt x="292" y="174"/>
                  </a:moveTo>
                  <a:lnTo>
                    <a:pt x="290" y="170"/>
                  </a:lnTo>
                  <a:lnTo>
                    <a:pt x="290" y="166"/>
                  </a:lnTo>
                  <a:lnTo>
                    <a:pt x="292" y="164"/>
                  </a:lnTo>
                  <a:lnTo>
                    <a:pt x="297" y="163"/>
                  </a:lnTo>
                  <a:lnTo>
                    <a:pt x="303" y="161"/>
                  </a:lnTo>
                  <a:lnTo>
                    <a:pt x="308" y="159"/>
                  </a:lnTo>
                  <a:lnTo>
                    <a:pt x="314" y="157"/>
                  </a:lnTo>
                  <a:lnTo>
                    <a:pt x="316" y="153"/>
                  </a:lnTo>
                  <a:lnTo>
                    <a:pt x="310" y="142"/>
                  </a:lnTo>
                  <a:lnTo>
                    <a:pt x="301" y="133"/>
                  </a:lnTo>
                  <a:lnTo>
                    <a:pt x="310" y="127"/>
                  </a:lnTo>
                  <a:lnTo>
                    <a:pt x="319" y="122"/>
                  </a:lnTo>
                  <a:lnTo>
                    <a:pt x="325" y="120"/>
                  </a:lnTo>
                  <a:lnTo>
                    <a:pt x="327" y="116"/>
                  </a:lnTo>
                  <a:lnTo>
                    <a:pt x="329" y="113"/>
                  </a:lnTo>
                  <a:lnTo>
                    <a:pt x="325" y="107"/>
                  </a:lnTo>
                  <a:lnTo>
                    <a:pt x="319" y="103"/>
                  </a:lnTo>
                  <a:lnTo>
                    <a:pt x="316" y="103"/>
                  </a:lnTo>
                  <a:lnTo>
                    <a:pt x="312" y="103"/>
                  </a:lnTo>
                  <a:lnTo>
                    <a:pt x="310" y="105"/>
                  </a:lnTo>
                  <a:lnTo>
                    <a:pt x="305" y="109"/>
                  </a:lnTo>
                  <a:lnTo>
                    <a:pt x="299" y="113"/>
                  </a:lnTo>
                  <a:lnTo>
                    <a:pt x="290" y="116"/>
                  </a:lnTo>
                  <a:lnTo>
                    <a:pt x="283" y="118"/>
                  </a:lnTo>
                  <a:lnTo>
                    <a:pt x="283" y="126"/>
                  </a:lnTo>
                  <a:lnTo>
                    <a:pt x="283" y="137"/>
                  </a:lnTo>
                  <a:lnTo>
                    <a:pt x="279" y="140"/>
                  </a:lnTo>
                  <a:lnTo>
                    <a:pt x="277" y="144"/>
                  </a:lnTo>
                  <a:lnTo>
                    <a:pt x="273" y="144"/>
                  </a:lnTo>
                  <a:lnTo>
                    <a:pt x="270" y="142"/>
                  </a:lnTo>
                  <a:lnTo>
                    <a:pt x="268" y="133"/>
                  </a:lnTo>
                  <a:lnTo>
                    <a:pt x="266" y="124"/>
                  </a:lnTo>
                  <a:lnTo>
                    <a:pt x="255" y="126"/>
                  </a:lnTo>
                  <a:lnTo>
                    <a:pt x="240" y="127"/>
                  </a:lnTo>
                  <a:lnTo>
                    <a:pt x="238" y="122"/>
                  </a:lnTo>
                  <a:lnTo>
                    <a:pt x="236" y="116"/>
                  </a:lnTo>
                  <a:lnTo>
                    <a:pt x="236" y="113"/>
                  </a:lnTo>
                  <a:lnTo>
                    <a:pt x="235" y="109"/>
                  </a:lnTo>
                  <a:lnTo>
                    <a:pt x="231" y="105"/>
                  </a:lnTo>
                  <a:lnTo>
                    <a:pt x="225" y="103"/>
                  </a:lnTo>
                  <a:lnTo>
                    <a:pt x="227" y="96"/>
                  </a:lnTo>
                  <a:lnTo>
                    <a:pt x="227" y="90"/>
                  </a:lnTo>
                  <a:lnTo>
                    <a:pt x="222" y="87"/>
                  </a:lnTo>
                  <a:lnTo>
                    <a:pt x="218" y="83"/>
                  </a:lnTo>
                  <a:lnTo>
                    <a:pt x="218" y="76"/>
                  </a:lnTo>
                  <a:lnTo>
                    <a:pt x="220" y="65"/>
                  </a:lnTo>
                  <a:lnTo>
                    <a:pt x="218" y="57"/>
                  </a:lnTo>
                  <a:lnTo>
                    <a:pt x="216" y="50"/>
                  </a:lnTo>
                  <a:lnTo>
                    <a:pt x="216" y="46"/>
                  </a:lnTo>
                  <a:lnTo>
                    <a:pt x="218" y="42"/>
                  </a:lnTo>
                  <a:lnTo>
                    <a:pt x="220" y="37"/>
                  </a:lnTo>
                  <a:lnTo>
                    <a:pt x="222" y="30"/>
                  </a:lnTo>
                  <a:lnTo>
                    <a:pt x="218" y="20"/>
                  </a:lnTo>
                  <a:lnTo>
                    <a:pt x="216" y="11"/>
                  </a:lnTo>
                  <a:lnTo>
                    <a:pt x="216" y="9"/>
                  </a:lnTo>
                  <a:lnTo>
                    <a:pt x="216" y="7"/>
                  </a:lnTo>
                  <a:lnTo>
                    <a:pt x="212" y="13"/>
                  </a:lnTo>
                  <a:lnTo>
                    <a:pt x="207" y="17"/>
                  </a:lnTo>
                  <a:lnTo>
                    <a:pt x="201" y="20"/>
                  </a:lnTo>
                  <a:lnTo>
                    <a:pt x="194" y="20"/>
                  </a:lnTo>
                  <a:lnTo>
                    <a:pt x="194" y="13"/>
                  </a:lnTo>
                  <a:lnTo>
                    <a:pt x="190" y="7"/>
                  </a:lnTo>
                  <a:lnTo>
                    <a:pt x="183" y="9"/>
                  </a:lnTo>
                  <a:lnTo>
                    <a:pt x="175" y="9"/>
                  </a:lnTo>
                  <a:lnTo>
                    <a:pt x="174" y="4"/>
                  </a:lnTo>
                  <a:lnTo>
                    <a:pt x="174" y="0"/>
                  </a:lnTo>
                  <a:lnTo>
                    <a:pt x="162" y="0"/>
                  </a:lnTo>
                  <a:lnTo>
                    <a:pt x="155" y="4"/>
                  </a:lnTo>
                  <a:lnTo>
                    <a:pt x="151" y="7"/>
                  </a:lnTo>
                  <a:lnTo>
                    <a:pt x="146" y="11"/>
                  </a:lnTo>
                  <a:lnTo>
                    <a:pt x="122" y="9"/>
                  </a:lnTo>
                  <a:lnTo>
                    <a:pt x="98" y="5"/>
                  </a:lnTo>
                  <a:lnTo>
                    <a:pt x="85" y="5"/>
                  </a:lnTo>
                  <a:lnTo>
                    <a:pt x="72" y="7"/>
                  </a:lnTo>
                  <a:lnTo>
                    <a:pt x="68" y="9"/>
                  </a:lnTo>
                  <a:lnTo>
                    <a:pt x="65" y="11"/>
                  </a:lnTo>
                  <a:lnTo>
                    <a:pt x="61" y="15"/>
                  </a:lnTo>
                  <a:lnTo>
                    <a:pt x="59" y="18"/>
                  </a:lnTo>
                  <a:lnTo>
                    <a:pt x="59" y="20"/>
                  </a:lnTo>
                  <a:lnTo>
                    <a:pt x="63" y="24"/>
                  </a:lnTo>
                  <a:lnTo>
                    <a:pt x="65" y="24"/>
                  </a:lnTo>
                  <a:lnTo>
                    <a:pt x="66" y="26"/>
                  </a:lnTo>
                  <a:lnTo>
                    <a:pt x="66" y="30"/>
                  </a:lnTo>
                  <a:lnTo>
                    <a:pt x="66" y="33"/>
                  </a:lnTo>
                  <a:lnTo>
                    <a:pt x="59" y="42"/>
                  </a:lnTo>
                  <a:lnTo>
                    <a:pt x="52" y="50"/>
                  </a:lnTo>
                  <a:lnTo>
                    <a:pt x="41" y="54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6" y="57"/>
                  </a:lnTo>
                  <a:lnTo>
                    <a:pt x="24" y="57"/>
                  </a:lnTo>
                  <a:lnTo>
                    <a:pt x="22" y="54"/>
                  </a:lnTo>
                  <a:lnTo>
                    <a:pt x="20" y="50"/>
                  </a:lnTo>
                  <a:lnTo>
                    <a:pt x="18" y="46"/>
                  </a:lnTo>
                  <a:lnTo>
                    <a:pt x="15" y="46"/>
                  </a:lnTo>
                  <a:lnTo>
                    <a:pt x="9" y="46"/>
                  </a:lnTo>
                  <a:lnTo>
                    <a:pt x="4" y="48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2" y="68"/>
                  </a:lnTo>
                  <a:lnTo>
                    <a:pt x="9" y="72"/>
                  </a:lnTo>
                  <a:lnTo>
                    <a:pt x="20" y="72"/>
                  </a:lnTo>
                  <a:lnTo>
                    <a:pt x="24" y="81"/>
                  </a:lnTo>
                  <a:lnTo>
                    <a:pt x="28" y="87"/>
                  </a:lnTo>
                  <a:lnTo>
                    <a:pt x="29" y="90"/>
                  </a:lnTo>
                  <a:lnTo>
                    <a:pt x="35" y="92"/>
                  </a:lnTo>
                  <a:lnTo>
                    <a:pt x="41" y="90"/>
                  </a:lnTo>
                  <a:lnTo>
                    <a:pt x="44" y="92"/>
                  </a:lnTo>
                  <a:lnTo>
                    <a:pt x="48" y="94"/>
                  </a:lnTo>
                  <a:lnTo>
                    <a:pt x="52" y="98"/>
                  </a:lnTo>
                  <a:lnTo>
                    <a:pt x="57" y="103"/>
                  </a:lnTo>
                  <a:lnTo>
                    <a:pt x="65" y="109"/>
                  </a:lnTo>
                  <a:lnTo>
                    <a:pt x="79" y="109"/>
                  </a:lnTo>
                  <a:lnTo>
                    <a:pt x="94" y="113"/>
                  </a:lnTo>
                  <a:lnTo>
                    <a:pt x="94" y="124"/>
                  </a:lnTo>
                  <a:lnTo>
                    <a:pt x="92" y="137"/>
                  </a:lnTo>
                  <a:lnTo>
                    <a:pt x="96" y="148"/>
                  </a:lnTo>
                  <a:lnTo>
                    <a:pt x="100" y="157"/>
                  </a:lnTo>
                  <a:lnTo>
                    <a:pt x="105" y="166"/>
                  </a:lnTo>
                  <a:lnTo>
                    <a:pt x="111" y="172"/>
                  </a:lnTo>
                  <a:lnTo>
                    <a:pt x="118" y="174"/>
                  </a:lnTo>
                  <a:lnTo>
                    <a:pt x="124" y="175"/>
                  </a:lnTo>
                  <a:lnTo>
                    <a:pt x="129" y="175"/>
                  </a:lnTo>
                  <a:lnTo>
                    <a:pt x="135" y="177"/>
                  </a:lnTo>
                  <a:lnTo>
                    <a:pt x="140" y="179"/>
                  </a:lnTo>
                  <a:lnTo>
                    <a:pt x="144" y="181"/>
                  </a:lnTo>
                  <a:lnTo>
                    <a:pt x="146" y="187"/>
                  </a:lnTo>
                  <a:lnTo>
                    <a:pt x="146" y="192"/>
                  </a:lnTo>
                  <a:lnTo>
                    <a:pt x="146" y="196"/>
                  </a:lnTo>
                  <a:lnTo>
                    <a:pt x="148" y="198"/>
                  </a:lnTo>
                  <a:lnTo>
                    <a:pt x="151" y="200"/>
                  </a:lnTo>
                  <a:lnTo>
                    <a:pt x="155" y="203"/>
                  </a:lnTo>
                  <a:lnTo>
                    <a:pt x="155" y="211"/>
                  </a:lnTo>
                  <a:lnTo>
                    <a:pt x="155" y="220"/>
                  </a:lnTo>
                  <a:lnTo>
                    <a:pt x="161" y="231"/>
                  </a:lnTo>
                  <a:lnTo>
                    <a:pt x="168" y="242"/>
                  </a:lnTo>
                  <a:lnTo>
                    <a:pt x="174" y="249"/>
                  </a:lnTo>
                  <a:lnTo>
                    <a:pt x="181" y="257"/>
                  </a:lnTo>
                  <a:lnTo>
                    <a:pt x="188" y="260"/>
                  </a:lnTo>
                  <a:lnTo>
                    <a:pt x="194" y="264"/>
                  </a:lnTo>
                  <a:lnTo>
                    <a:pt x="188" y="270"/>
                  </a:lnTo>
                  <a:lnTo>
                    <a:pt x="186" y="275"/>
                  </a:lnTo>
                  <a:lnTo>
                    <a:pt x="194" y="281"/>
                  </a:lnTo>
                  <a:lnTo>
                    <a:pt x="203" y="283"/>
                  </a:lnTo>
                  <a:lnTo>
                    <a:pt x="225" y="264"/>
                  </a:lnTo>
                  <a:lnTo>
                    <a:pt x="244" y="246"/>
                  </a:lnTo>
                  <a:lnTo>
                    <a:pt x="242" y="229"/>
                  </a:lnTo>
                  <a:lnTo>
                    <a:pt x="238" y="216"/>
                  </a:lnTo>
                  <a:lnTo>
                    <a:pt x="242" y="214"/>
                  </a:lnTo>
                  <a:lnTo>
                    <a:pt x="246" y="214"/>
                  </a:lnTo>
                  <a:lnTo>
                    <a:pt x="249" y="216"/>
                  </a:lnTo>
                  <a:lnTo>
                    <a:pt x="253" y="218"/>
                  </a:lnTo>
                  <a:lnTo>
                    <a:pt x="262" y="222"/>
                  </a:lnTo>
                  <a:lnTo>
                    <a:pt x="271" y="224"/>
                  </a:lnTo>
                  <a:lnTo>
                    <a:pt x="290" y="218"/>
                  </a:lnTo>
                  <a:lnTo>
                    <a:pt x="307" y="212"/>
                  </a:lnTo>
                  <a:lnTo>
                    <a:pt x="310" y="214"/>
                  </a:lnTo>
                  <a:lnTo>
                    <a:pt x="312" y="216"/>
                  </a:lnTo>
                  <a:lnTo>
                    <a:pt x="314" y="218"/>
                  </a:lnTo>
                  <a:lnTo>
                    <a:pt x="318" y="216"/>
                  </a:lnTo>
                  <a:lnTo>
                    <a:pt x="312" y="200"/>
                  </a:lnTo>
                  <a:lnTo>
                    <a:pt x="308" y="187"/>
                  </a:lnTo>
                  <a:lnTo>
                    <a:pt x="308" y="183"/>
                  </a:lnTo>
                  <a:lnTo>
                    <a:pt x="305" y="179"/>
                  </a:lnTo>
                  <a:lnTo>
                    <a:pt x="299" y="175"/>
                  </a:lnTo>
                  <a:lnTo>
                    <a:pt x="292" y="174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3" name="Freeform 78"/>
            <p:cNvSpPr>
              <a:spLocks/>
            </p:cNvSpPr>
            <p:nvPr/>
          </p:nvSpPr>
          <p:spPr bwMode="auto">
            <a:xfrm>
              <a:off x="2425916" y="3799376"/>
              <a:ext cx="400857" cy="397092"/>
            </a:xfrm>
            <a:custGeom>
              <a:avLst/>
              <a:gdLst>
                <a:gd name="T0" fmla="*/ 76204484 w 231"/>
                <a:gd name="T1" fmla="*/ 624407464 h 211"/>
                <a:gd name="T2" fmla="*/ 83824236 w 231"/>
                <a:gd name="T3" fmla="*/ 630382662 h 211"/>
                <a:gd name="T4" fmla="*/ 137167730 w 231"/>
                <a:gd name="T5" fmla="*/ 624407464 h 211"/>
                <a:gd name="T6" fmla="*/ 205752436 w 231"/>
                <a:gd name="T7" fmla="*/ 600506673 h 211"/>
                <a:gd name="T8" fmla="*/ 231153976 w 231"/>
                <a:gd name="T9" fmla="*/ 573619224 h 211"/>
                <a:gd name="T10" fmla="*/ 238773728 w 231"/>
                <a:gd name="T11" fmla="*/ 534779497 h 211"/>
                <a:gd name="T12" fmla="*/ 259095958 w 231"/>
                <a:gd name="T13" fmla="*/ 528804299 h 211"/>
                <a:gd name="T14" fmla="*/ 320059176 w 231"/>
                <a:gd name="T15" fmla="*/ 519842444 h 211"/>
                <a:gd name="T16" fmla="*/ 398804129 w 231"/>
                <a:gd name="T17" fmla="*/ 492952995 h 211"/>
                <a:gd name="T18" fmla="*/ 447066605 w 231"/>
                <a:gd name="T19" fmla="*/ 448139952 h 211"/>
                <a:gd name="T20" fmla="*/ 492788694 w 231"/>
                <a:gd name="T21" fmla="*/ 385399435 h 211"/>
                <a:gd name="T22" fmla="*/ 558832904 w 231"/>
                <a:gd name="T23" fmla="*/ 325647457 h 211"/>
                <a:gd name="T24" fmla="*/ 586774886 w 231"/>
                <a:gd name="T25" fmla="*/ 292784810 h 211"/>
                <a:gd name="T26" fmla="*/ 568993151 w 231"/>
                <a:gd name="T27" fmla="*/ 259920281 h 211"/>
                <a:gd name="T28" fmla="*/ 553753648 w 231"/>
                <a:gd name="T29" fmla="*/ 200168244 h 211"/>
                <a:gd name="T30" fmla="*/ 543591666 w 231"/>
                <a:gd name="T31" fmla="*/ 167305597 h 211"/>
                <a:gd name="T32" fmla="*/ 530890923 w 231"/>
                <a:gd name="T33" fmla="*/ 155355202 h 211"/>
                <a:gd name="T34" fmla="*/ 530890923 w 231"/>
                <a:gd name="T35" fmla="*/ 128465870 h 211"/>
                <a:gd name="T36" fmla="*/ 515651419 w 231"/>
                <a:gd name="T37" fmla="*/ 104565050 h 211"/>
                <a:gd name="T38" fmla="*/ 487709438 w 231"/>
                <a:gd name="T39" fmla="*/ 92614654 h 211"/>
                <a:gd name="T40" fmla="*/ 459767457 w 231"/>
                <a:gd name="T41" fmla="*/ 89627996 h 211"/>
                <a:gd name="T42" fmla="*/ 426746111 w 231"/>
                <a:gd name="T43" fmla="*/ 65727205 h 211"/>
                <a:gd name="T44" fmla="*/ 414045368 w 231"/>
                <a:gd name="T45" fmla="*/ 32862662 h 211"/>
                <a:gd name="T46" fmla="*/ 365781157 w 231"/>
                <a:gd name="T47" fmla="*/ 65727205 h 211"/>
                <a:gd name="T48" fmla="*/ 325140168 w 231"/>
                <a:gd name="T49" fmla="*/ 104565050 h 211"/>
                <a:gd name="T50" fmla="*/ 304817938 w 231"/>
                <a:gd name="T51" fmla="*/ 137429608 h 211"/>
                <a:gd name="T52" fmla="*/ 259095958 w 231"/>
                <a:gd name="T53" fmla="*/ 104565050 h 211"/>
                <a:gd name="T54" fmla="*/ 187970702 w 231"/>
                <a:gd name="T55" fmla="*/ 17925601 h 211"/>
                <a:gd name="T56" fmla="*/ 142248722 w 231"/>
                <a:gd name="T57" fmla="*/ 11950399 h 211"/>
                <a:gd name="T58" fmla="*/ 99065475 w 231"/>
                <a:gd name="T59" fmla="*/ 17925601 h 211"/>
                <a:gd name="T60" fmla="*/ 81285476 w 231"/>
                <a:gd name="T61" fmla="*/ 0 h 211"/>
                <a:gd name="T62" fmla="*/ 55883976 w 231"/>
                <a:gd name="T63" fmla="*/ 0 h 211"/>
                <a:gd name="T64" fmla="*/ 27941988 w 231"/>
                <a:gd name="T65" fmla="*/ 56763453 h 211"/>
                <a:gd name="T66" fmla="*/ 17781741 w 231"/>
                <a:gd name="T67" fmla="*/ 131454410 h 211"/>
                <a:gd name="T68" fmla="*/ 10160251 w 231"/>
                <a:gd name="T69" fmla="*/ 155355202 h 211"/>
                <a:gd name="T70" fmla="*/ 10160251 w 231"/>
                <a:gd name="T71" fmla="*/ 188217848 h 211"/>
                <a:gd name="T72" fmla="*/ 17781741 w 231"/>
                <a:gd name="T73" fmla="*/ 247969885 h 211"/>
                <a:gd name="T74" fmla="*/ 22860997 w 231"/>
                <a:gd name="T75" fmla="*/ 298760008 h 211"/>
                <a:gd name="T76" fmla="*/ 22860997 w 231"/>
                <a:gd name="T77" fmla="*/ 337597852 h 211"/>
                <a:gd name="T78" fmla="*/ 33021251 w 231"/>
                <a:gd name="T79" fmla="*/ 382412777 h 211"/>
                <a:gd name="T80" fmla="*/ 43183234 w 231"/>
                <a:gd name="T81" fmla="*/ 430214359 h 211"/>
                <a:gd name="T82" fmla="*/ 43183234 w 231"/>
                <a:gd name="T83" fmla="*/ 501916850 h 211"/>
                <a:gd name="T84" fmla="*/ 60963246 w 231"/>
                <a:gd name="T85" fmla="*/ 585569619 h 2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1"/>
                <a:gd name="T130" fmla="*/ 0 h 211"/>
                <a:gd name="T131" fmla="*/ 231 w 231"/>
                <a:gd name="T132" fmla="*/ 211 h 2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1" h="211">
                  <a:moveTo>
                    <a:pt x="26" y="209"/>
                  </a:moveTo>
                  <a:lnTo>
                    <a:pt x="30" y="209"/>
                  </a:lnTo>
                  <a:lnTo>
                    <a:pt x="33" y="209"/>
                  </a:lnTo>
                  <a:lnTo>
                    <a:pt x="33" y="211"/>
                  </a:lnTo>
                  <a:lnTo>
                    <a:pt x="54" y="209"/>
                  </a:lnTo>
                  <a:lnTo>
                    <a:pt x="74" y="203"/>
                  </a:lnTo>
                  <a:lnTo>
                    <a:pt x="81" y="201"/>
                  </a:lnTo>
                  <a:lnTo>
                    <a:pt x="87" y="198"/>
                  </a:lnTo>
                  <a:lnTo>
                    <a:pt x="91" y="192"/>
                  </a:lnTo>
                  <a:lnTo>
                    <a:pt x="92" y="187"/>
                  </a:lnTo>
                  <a:lnTo>
                    <a:pt x="94" y="179"/>
                  </a:lnTo>
                  <a:lnTo>
                    <a:pt x="96" y="174"/>
                  </a:lnTo>
                  <a:lnTo>
                    <a:pt x="102" y="177"/>
                  </a:lnTo>
                  <a:lnTo>
                    <a:pt x="113" y="183"/>
                  </a:lnTo>
                  <a:lnTo>
                    <a:pt x="126" y="174"/>
                  </a:lnTo>
                  <a:lnTo>
                    <a:pt x="140" y="165"/>
                  </a:lnTo>
                  <a:lnTo>
                    <a:pt x="157" y="165"/>
                  </a:lnTo>
                  <a:lnTo>
                    <a:pt x="168" y="166"/>
                  </a:lnTo>
                  <a:lnTo>
                    <a:pt x="176" y="150"/>
                  </a:lnTo>
                  <a:lnTo>
                    <a:pt x="179" y="137"/>
                  </a:lnTo>
                  <a:lnTo>
                    <a:pt x="194" y="129"/>
                  </a:lnTo>
                  <a:lnTo>
                    <a:pt x="213" y="120"/>
                  </a:lnTo>
                  <a:lnTo>
                    <a:pt x="220" y="109"/>
                  </a:lnTo>
                  <a:lnTo>
                    <a:pt x="231" y="98"/>
                  </a:lnTo>
                  <a:lnTo>
                    <a:pt x="224" y="87"/>
                  </a:lnTo>
                  <a:lnTo>
                    <a:pt x="218" y="76"/>
                  </a:lnTo>
                  <a:lnTo>
                    <a:pt x="218" y="67"/>
                  </a:lnTo>
                  <a:lnTo>
                    <a:pt x="218" y="59"/>
                  </a:lnTo>
                  <a:lnTo>
                    <a:pt x="214" y="56"/>
                  </a:lnTo>
                  <a:lnTo>
                    <a:pt x="211" y="54"/>
                  </a:lnTo>
                  <a:lnTo>
                    <a:pt x="209" y="52"/>
                  </a:lnTo>
                  <a:lnTo>
                    <a:pt x="209" y="48"/>
                  </a:lnTo>
                  <a:lnTo>
                    <a:pt x="209" y="43"/>
                  </a:lnTo>
                  <a:lnTo>
                    <a:pt x="207" y="37"/>
                  </a:lnTo>
                  <a:lnTo>
                    <a:pt x="203" y="35"/>
                  </a:lnTo>
                  <a:lnTo>
                    <a:pt x="198" y="33"/>
                  </a:lnTo>
                  <a:lnTo>
                    <a:pt x="192" y="31"/>
                  </a:lnTo>
                  <a:lnTo>
                    <a:pt x="187" y="31"/>
                  </a:lnTo>
                  <a:lnTo>
                    <a:pt x="181" y="30"/>
                  </a:lnTo>
                  <a:lnTo>
                    <a:pt x="174" y="28"/>
                  </a:lnTo>
                  <a:lnTo>
                    <a:pt x="168" y="22"/>
                  </a:lnTo>
                  <a:lnTo>
                    <a:pt x="163" y="13"/>
                  </a:lnTo>
                  <a:lnTo>
                    <a:pt x="163" y="11"/>
                  </a:lnTo>
                  <a:lnTo>
                    <a:pt x="161" y="9"/>
                  </a:lnTo>
                  <a:lnTo>
                    <a:pt x="144" y="22"/>
                  </a:lnTo>
                  <a:lnTo>
                    <a:pt x="131" y="30"/>
                  </a:lnTo>
                  <a:lnTo>
                    <a:pt x="128" y="35"/>
                  </a:lnTo>
                  <a:lnTo>
                    <a:pt x="126" y="41"/>
                  </a:lnTo>
                  <a:lnTo>
                    <a:pt x="120" y="46"/>
                  </a:lnTo>
                  <a:lnTo>
                    <a:pt x="115" y="48"/>
                  </a:lnTo>
                  <a:lnTo>
                    <a:pt x="102" y="35"/>
                  </a:lnTo>
                  <a:lnTo>
                    <a:pt x="85" y="17"/>
                  </a:lnTo>
                  <a:lnTo>
                    <a:pt x="74" y="6"/>
                  </a:lnTo>
                  <a:lnTo>
                    <a:pt x="65" y="0"/>
                  </a:lnTo>
                  <a:lnTo>
                    <a:pt x="56" y="4"/>
                  </a:lnTo>
                  <a:lnTo>
                    <a:pt x="46" y="7"/>
                  </a:lnTo>
                  <a:lnTo>
                    <a:pt x="39" y="6"/>
                  </a:lnTo>
                  <a:lnTo>
                    <a:pt x="33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5" y="2"/>
                  </a:lnTo>
                  <a:lnTo>
                    <a:pt x="11" y="19"/>
                  </a:lnTo>
                  <a:lnTo>
                    <a:pt x="7" y="41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4" y="63"/>
                  </a:lnTo>
                  <a:lnTo>
                    <a:pt x="7" y="70"/>
                  </a:lnTo>
                  <a:lnTo>
                    <a:pt x="7" y="83"/>
                  </a:lnTo>
                  <a:lnTo>
                    <a:pt x="6" y="94"/>
                  </a:lnTo>
                  <a:lnTo>
                    <a:pt x="9" y="100"/>
                  </a:lnTo>
                  <a:lnTo>
                    <a:pt x="13" y="105"/>
                  </a:lnTo>
                  <a:lnTo>
                    <a:pt x="9" y="113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19" y="135"/>
                  </a:lnTo>
                  <a:lnTo>
                    <a:pt x="17" y="144"/>
                  </a:lnTo>
                  <a:lnTo>
                    <a:pt x="13" y="153"/>
                  </a:lnTo>
                  <a:lnTo>
                    <a:pt x="17" y="168"/>
                  </a:lnTo>
                  <a:lnTo>
                    <a:pt x="20" y="181"/>
                  </a:lnTo>
                  <a:lnTo>
                    <a:pt x="24" y="196"/>
                  </a:lnTo>
                  <a:lnTo>
                    <a:pt x="26" y="209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4" name="Freeform 79"/>
            <p:cNvSpPr>
              <a:spLocks/>
            </p:cNvSpPr>
            <p:nvPr/>
          </p:nvSpPr>
          <p:spPr bwMode="auto">
            <a:xfrm>
              <a:off x="1910261" y="3577305"/>
              <a:ext cx="560823" cy="692560"/>
            </a:xfrm>
            <a:custGeom>
              <a:avLst/>
              <a:gdLst>
                <a:gd name="T0" fmla="*/ 312791639 w 323"/>
                <a:gd name="T1" fmla="*/ 872380892 h 368"/>
                <a:gd name="T2" fmla="*/ 300076762 w 323"/>
                <a:gd name="T3" fmla="*/ 1048650762 h 368"/>
                <a:gd name="T4" fmla="*/ 328050186 w 323"/>
                <a:gd name="T5" fmla="*/ 1099439106 h 368"/>
                <a:gd name="T6" fmla="*/ 373824091 w 323"/>
                <a:gd name="T7" fmla="*/ 1093463896 h 368"/>
                <a:gd name="T8" fmla="*/ 404341185 w 323"/>
                <a:gd name="T9" fmla="*/ 1063587846 h 368"/>
                <a:gd name="T10" fmla="*/ 411970458 w 323"/>
                <a:gd name="T11" fmla="*/ 1003835746 h 368"/>
                <a:gd name="T12" fmla="*/ 422141665 w 323"/>
                <a:gd name="T13" fmla="*/ 964997587 h 368"/>
                <a:gd name="T14" fmla="*/ 460288141 w 323"/>
                <a:gd name="T15" fmla="*/ 944083411 h 368"/>
                <a:gd name="T16" fmla="*/ 500976442 w 323"/>
                <a:gd name="T17" fmla="*/ 959022377 h 368"/>
                <a:gd name="T18" fmla="*/ 534035470 w 323"/>
                <a:gd name="T19" fmla="*/ 982923217 h 368"/>
                <a:gd name="T20" fmla="*/ 572180101 w 323"/>
                <a:gd name="T21" fmla="*/ 953047167 h 368"/>
                <a:gd name="T22" fmla="*/ 633212552 w 323"/>
                <a:gd name="T23" fmla="*/ 959022377 h 368"/>
                <a:gd name="T24" fmla="*/ 773079672 w 323"/>
                <a:gd name="T25" fmla="*/ 964997587 h 368"/>
                <a:gd name="T26" fmla="*/ 811224303 w 323"/>
                <a:gd name="T27" fmla="*/ 982923217 h 368"/>
                <a:gd name="T28" fmla="*/ 806138699 w 323"/>
                <a:gd name="T29" fmla="*/ 893295067 h 368"/>
                <a:gd name="T30" fmla="*/ 798509426 w 323"/>
                <a:gd name="T31" fmla="*/ 782752742 h 368"/>
                <a:gd name="T32" fmla="*/ 773079672 w 323"/>
                <a:gd name="T33" fmla="*/ 717025432 h 368"/>
                <a:gd name="T34" fmla="*/ 778165275 w 323"/>
                <a:gd name="T35" fmla="*/ 651298122 h 368"/>
                <a:gd name="T36" fmla="*/ 773079672 w 323"/>
                <a:gd name="T37" fmla="*/ 561669973 h 368"/>
                <a:gd name="T38" fmla="*/ 727305767 w 323"/>
                <a:gd name="T39" fmla="*/ 495942663 h 368"/>
                <a:gd name="T40" fmla="*/ 676444523 w 323"/>
                <a:gd name="T41" fmla="*/ 445154202 h 368"/>
                <a:gd name="T42" fmla="*/ 587438648 w 323"/>
                <a:gd name="T43" fmla="*/ 373449800 h 368"/>
                <a:gd name="T44" fmla="*/ 467917415 w 323"/>
                <a:gd name="T45" fmla="*/ 313697700 h 368"/>
                <a:gd name="T46" fmla="*/ 399255581 w 323"/>
                <a:gd name="T47" fmla="*/ 241997004 h 368"/>
                <a:gd name="T48" fmla="*/ 338223130 w 323"/>
                <a:gd name="T49" fmla="*/ 158342182 h 368"/>
                <a:gd name="T50" fmla="*/ 294991159 w 323"/>
                <a:gd name="T51" fmla="*/ 149380308 h 368"/>
                <a:gd name="T52" fmla="*/ 249217254 w 323"/>
                <a:gd name="T53" fmla="*/ 104567145 h 368"/>
                <a:gd name="T54" fmla="*/ 190726682 w 323"/>
                <a:gd name="T55" fmla="*/ 44813149 h 368"/>
                <a:gd name="T56" fmla="*/ 150038381 w 323"/>
                <a:gd name="T57" fmla="*/ 26889393 h 368"/>
                <a:gd name="T58" fmla="*/ 50861258 w 323"/>
                <a:gd name="T59" fmla="*/ 110542355 h 368"/>
                <a:gd name="T60" fmla="*/ 22887827 w 323"/>
                <a:gd name="T61" fmla="*/ 170292602 h 368"/>
                <a:gd name="T62" fmla="*/ 0 w 323"/>
                <a:gd name="T63" fmla="*/ 182243022 h 368"/>
                <a:gd name="T64" fmla="*/ 33059041 w 323"/>
                <a:gd name="T65" fmla="*/ 221082828 h 368"/>
                <a:gd name="T66" fmla="*/ 35602711 w 323"/>
                <a:gd name="T67" fmla="*/ 274859776 h 368"/>
                <a:gd name="T68" fmla="*/ 83920299 w 323"/>
                <a:gd name="T69" fmla="*/ 286810196 h 368"/>
                <a:gd name="T70" fmla="*/ 116979354 w 323"/>
                <a:gd name="T71" fmla="*/ 337598540 h 368"/>
                <a:gd name="T72" fmla="*/ 150038381 w 323"/>
                <a:gd name="T73" fmla="*/ 340587086 h 368"/>
                <a:gd name="T74" fmla="*/ 188184748 w 323"/>
                <a:gd name="T75" fmla="*/ 397352522 h 368"/>
                <a:gd name="T76" fmla="*/ 200899626 w 323"/>
                <a:gd name="T77" fmla="*/ 463079832 h 368"/>
                <a:gd name="T78" fmla="*/ 127150561 w 323"/>
                <a:gd name="T79" fmla="*/ 579595603 h 368"/>
                <a:gd name="T80" fmla="*/ 129694231 w 323"/>
                <a:gd name="T81" fmla="*/ 612458317 h 368"/>
                <a:gd name="T82" fmla="*/ 167838862 w 323"/>
                <a:gd name="T83" fmla="*/ 651298122 h 368"/>
                <a:gd name="T84" fmla="*/ 188184748 w 323"/>
                <a:gd name="T85" fmla="*/ 678185626 h 368"/>
                <a:gd name="T86" fmla="*/ 223785710 w 323"/>
                <a:gd name="T87" fmla="*/ 705075012 h 368"/>
                <a:gd name="T88" fmla="*/ 256844791 w 323"/>
                <a:gd name="T89" fmla="*/ 773790868 h 36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23"/>
                <a:gd name="T136" fmla="*/ 0 h 368"/>
                <a:gd name="T137" fmla="*/ 323 w 323"/>
                <a:gd name="T138" fmla="*/ 368 h 36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23" h="368">
                  <a:moveTo>
                    <a:pt x="118" y="292"/>
                  </a:moveTo>
                  <a:lnTo>
                    <a:pt x="120" y="292"/>
                  </a:lnTo>
                  <a:lnTo>
                    <a:pt x="123" y="292"/>
                  </a:lnTo>
                  <a:lnTo>
                    <a:pt x="123" y="312"/>
                  </a:lnTo>
                  <a:lnTo>
                    <a:pt x="120" y="340"/>
                  </a:lnTo>
                  <a:lnTo>
                    <a:pt x="118" y="351"/>
                  </a:lnTo>
                  <a:lnTo>
                    <a:pt x="122" y="362"/>
                  </a:lnTo>
                  <a:lnTo>
                    <a:pt x="123" y="366"/>
                  </a:lnTo>
                  <a:lnTo>
                    <a:pt x="129" y="368"/>
                  </a:lnTo>
                  <a:lnTo>
                    <a:pt x="135" y="368"/>
                  </a:lnTo>
                  <a:lnTo>
                    <a:pt x="142" y="368"/>
                  </a:lnTo>
                  <a:lnTo>
                    <a:pt x="147" y="366"/>
                  </a:lnTo>
                  <a:lnTo>
                    <a:pt x="153" y="364"/>
                  </a:lnTo>
                  <a:lnTo>
                    <a:pt x="157" y="360"/>
                  </a:lnTo>
                  <a:lnTo>
                    <a:pt x="159" y="356"/>
                  </a:lnTo>
                  <a:lnTo>
                    <a:pt x="162" y="351"/>
                  </a:lnTo>
                  <a:lnTo>
                    <a:pt x="162" y="344"/>
                  </a:lnTo>
                  <a:lnTo>
                    <a:pt x="162" y="336"/>
                  </a:lnTo>
                  <a:lnTo>
                    <a:pt x="164" y="329"/>
                  </a:lnTo>
                  <a:lnTo>
                    <a:pt x="164" y="325"/>
                  </a:lnTo>
                  <a:lnTo>
                    <a:pt x="166" y="323"/>
                  </a:lnTo>
                  <a:lnTo>
                    <a:pt x="170" y="319"/>
                  </a:lnTo>
                  <a:lnTo>
                    <a:pt x="173" y="318"/>
                  </a:lnTo>
                  <a:lnTo>
                    <a:pt x="181" y="316"/>
                  </a:lnTo>
                  <a:lnTo>
                    <a:pt x="186" y="316"/>
                  </a:lnTo>
                  <a:lnTo>
                    <a:pt x="192" y="318"/>
                  </a:lnTo>
                  <a:lnTo>
                    <a:pt x="197" y="321"/>
                  </a:lnTo>
                  <a:lnTo>
                    <a:pt x="201" y="325"/>
                  </a:lnTo>
                  <a:lnTo>
                    <a:pt x="207" y="327"/>
                  </a:lnTo>
                  <a:lnTo>
                    <a:pt x="210" y="329"/>
                  </a:lnTo>
                  <a:lnTo>
                    <a:pt x="218" y="329"/>
                  </a:lnTo>
                  <a:lnTo>
                    <a:pt x="221" y="325"/>
                  </a:lnTo>
                  <a:lnTo>
                    <a:pt x="225" y="319"/>
                  </a:lnTo>
                  <a:lnTo>
                    <a:pt x="231" y="316"/>
                  </a:lnTo>
                  <a:lnTo>
                    <a:pt x="236" y="314"/>
                  </a:lnTo>
                  <a:lnTo>
                    <a:pt x="249" y="321"/>
                  </a:lnTo>
                  <a:lnTo>
                    <a:pt x="268" y="331"/>
                  </a:lnTo>
                  <a:lnTo>
                    <a:pt x="290" y="327"/>
                  </a:lnTo>
                  <a:lnTo>
                    <a:pt x="304" y="323"/>
                  </a:lnTo>
                  <a:lnTo>
                    <a:pt x="310" y="327"/>
                  </a:lnTo>
                  <a:lnTo>
                    <a:pt x="316" y="329"/>
                  </a:lnTo>
                  <a:lnTo>
                    <a:pt x="319" y="329"/>
                  </a:lnTo>
                  <a:lnTo>
                    <a:pt x="323" y="327"/>
                  </a:lnTo>
                  <a:lnTo>
                    <a:pt x="321" y="314"/>
                  </a:lnTo>
                  <a:lnTo>
                    <a:pt x="317" y="299"/>
                  </a:lnTo>
                  <a:lnTo>
                    <a:pt x="314" y="286"/>
                  </a:lnTo>
                  <a:lnTo>
                    <a:pt x="310" y="271"/>
                  </a:lnTo>
                  <a:lnTo>
                    <a:pt x="314" y="262"/>
                  </a:lnTo>
                  <a:lnTo>
                    <a:pt x="316" y="253"/>
                  </a:lnTo>
                  <a:lnTo>
                    <a:pt x="310" y="246"/>
                  </a:lnTo>
                  <a:lnTo>
                    <a:pt x="304" y="240"/>
                  </a:lnTo>
                  <a:lnTo>
                    <a:pt x="306" y="231"/>
                  </a:lnTo>
                  <a:lnTo>
                    <a:pt x="310" y="223"/>
                  </a:lnTo>
                  <a:lnTo>
                    <a:pt x="306" y="218"/>
                  </a:lnTo>
                  <a:lnTo>
                    <a:pt x="303" y="212"/>
                  </a:lnTo>
                  <a:lnTo>
                    <a:pt x="304" y="201"/>
                  </a:lnTo>
                  <a:lnTo>
                    <a:pt x="304" y="188"/>
                  </a:lnTo>
                  <a:lnTo>
                    <a:pt x="299" y="179"/>
                  </a:lnTo>
                  <a:lnTo>
                    <a:pt x="293" y="168"/>
                  </a:lnTo>
                  <a:lnTo>
                    <a:pt x="286" y="166"/>
                  </a:lnTo>
                  <a:lnTo>
                    <a:pt x="277" y="164"/>
                  </a:lnTo>
                  <a:lnTo>
                    <a:pt x="271" y="155"/>
                  </a:lnTo>
                  <a:lnTo>
                    <a:pt x="266" y="149"/>
                  </a:lnTo>
                  <a:lnTo>
                    <a:pt x="256" y="149"/>
                  </a:lnTo>
                  <a:lnTo>
                    <a:pt x="247" y="149"/>
                  </a:lnTo>
                  <a:lnTo>
                    <a:pt x="231" y="125"/>
                  </a:lnTo>
                  <a:lnTo>
                    <a:pt x="214" y="100"/>
                  </a:lnTo>
                  <a:lnTo>
                    <a:pt x="199" y="101"/>
                  </a:lnTo>
                  <a:lnTo>
                    <a:pt x="184" y="105"/>
                  </a:lnTo>
                  <a:lnTo>
                    <a:pt x="177" y="96"/>
                  </a:lnTo>
                  <a:lnTo>
                    <a:pt x="170" y="83"/>
                  </a:lnTo>
                  <a:lnTo>
                    <a:pt x="157" y="81"/>
                  </a:lnTo>
                  <a:lnTo>
                    <a:pt x="147" y="77"/>
                  </a:lnTo>
                  <a:lnTo>
                    <a:pt x="140" y="66"/>
                  </a:lnTo>
                  <a:lnTo>
                    <a:pt x="133" y="53"/>
                  </a:lnTo>
                  <a:lnTo>
                    <a:pt x="127" y="53"/>
                  </a:lnTo>
                  <a:lnTo>
                    <a:pt x="120" y="52"/>
                  </a:lnTo>
                  <a:lnTo>
                    <a:pt x="116" y="50"/>
                  </a:lnTo>
                  <a:lnTo>
                    <a:pt x="112" y="46"/>
                  </a:lnTo>
                  <a:lnTo>
                    <a:pt x="105" y="40"/>
                  </a:lnTo>
                  <a:lnTo>
                    <a:pt x="98" y="35"/>
                  </a:lnTo>
                  <a:lnTo>
                    <a:pt x="87" y="33"/>
                  </a:lnTo>
                  <a:lnTo>
                    <a:pt x="77" y="31"/>
                  </a:lnTo>
                  <a:lnTo>
                    <a:pt x="75" y="15"/>
                  </a:lnTo>
                  <a:lnTo>
                    <a:pt x="70" y="0"/>
                  </a:lnTo>
                  <a:lnTo>
                    <a:pt x="64" y="4"/>
                  </a:lnTo>
                  <a:lnTo>
                    <a:pt x="59" y="9"/>
                  </a:lnTo>
                  <a:lnTo>
                    <a:pt x="40" y="18"/>
                  </a:lnTo>
                  <a:lnTo>
                    <a:pt x="20" y="26"/>
                  </a:lnTo>
                  <a:lnTo>
                    <a:pt x="20" y="37"/>
                  </a:lnTo>
                  <a:lnTo>
                    <a:pt x="18" y="50"/>
                  </a:lnTo>
                  <a:lnTo>
                    <a:pt x="14" y="53"/>
                  </a:lnTo>
                  <a:lnTo>
                    <a:pt x="9" y="57"/>
                  </a:lnTo>
                  <a:lnTo>
                    <a:pt x="5" y="59"/>
                  </a:lnTo>
                  <a:lnTo>
                    <a:pt x="0" y="61"/>
                  </a:lnTo>
                  <a:lnTo>
                    <a:pt x="7" y="66"/>
                  </a:lnTo>
                  <a:lnTo>
                    <a:pt x="13" y="74"/>
                  </a:lnTo>
                  <a:lnTo>
                    <a:pt x="14" y="79"/>
                  </a:lnTo>
                  <a:lnTo>
                    <a:pt x="14" y="83"/>
                  </a:lnTo>
                  <a:lnTo>
                    <a:pt x="14" y="92"/>
                  </a:lnTo>
                  <a:lnTo>
                    <a:pt x="16" y="98"/>
                  </a:lnTo>
                  <a:lnTo>
                    <a:pt x="24" y="98"/>
                  </a:lnTo>
                  <a:lnTo>
                    <a:pt x="33" y="96"/>
                  </a:lnTo>
                  <a:lnTo>
                    <a:pt x="37" y="103"/>
                  </a:lnTo>
                  <a:lnTo>
                    <a:pt x="40" y="113"/>
                  </a:lnTo>
                  <a:lnTo>
                    <a:pt x="46" y="113"/>
                  </a:lnTo>
                  <a:lnTo>
                    <a:pt x="51" y="113"/>
                  </a:lnTo>
                  <a:lnTo>
                    <a:pt x="55" y="113"/>
                  </a:lnTo>
                  <a:lnTo>
                    <a:pt x="59" y="114"/>
                  </a:lnTo>
                  <a:lnTo>
                    <a:pt x="62" y="118"/>
                  </a:lnTo>
                  <a:lnTo>
                    <a:pt x="68" y="125"/>
                  </a:lnTo>
                  <a:lnTo>
                    <a:pt x="74" y="133"/>
                  </a:lnTo>
                  <a:lnTo>
                    <a:pt x="77" y="140"/>
                  </a:lnTo>
                  <a:lnTo>
                    <a:pt x="79" y="148"/>
                  </a:lnTo>
                  <a:lnTo>
                    <a:pt x="79" y="155"/>
                  </a:lnTo>
                  <a:lnTo>
                    <a:pt x="64" y="172"/>
                  </a:lnTo>
                  <a:lnTo>
                    <a:pt x="51" y="188"/>
                  </a:lnTo>
                  <a:lnTo>
                    <a:pt x="50" y="194"/>
                  </a:lnTo>
                  <a:lnTo>
                    <a:pt x="50" y="198"/>
                  </a:lnTo>
                  <a:lnTo>
                    <a:pt x="50" y="201"/>
                  </a:lnTo>
                  <a:lnTo>
                    <a:pt x="51" y="205"/>
                  </a:lnTo>
                  <a:lnTo>
                    <a:pt x="57" y="210"/>
                  </a:lnTo>
                  <a:lnTo>
                    <a:pt x="61" y="214"/>
                  </a:lnTo>
                  <a:lnTo>
                    <a:pt x="66" y="218"/>
                  </a:lnTo>
                  <a:lnTo>
                    <a:pt x="70" y="220"/>
                  </a:lnTo>
                  <a:lnTo>
                    <a:pt x="72" y="223"/>
                  </a:lnTo>
                  <a:lnTo>
                    <a:pt x="74" y="227"/>
                  </a:lnTo>
                  <a:lnTo>
                    <a:pt x="75" y="233"/>
                  </a:lnTo>
                  <a:lnTo>
                    <a:pt x="79" y="238"/>
                  </a:lnTo>
                  <a:lnTo>
                    <a:pt x="88" y="236"/>
                  </a:lnTo>
                  <a:lnTo>
                    <a:pt x="99" y="236"/>
                  </a:lnTo>
                  <a:lnTo>
                    <a:pt x="99" y="244"/>
                  </a:lnTo>
                  <a:lnTo>
                    <a:pt x="101" y="259"/>
                  </a:lnTo>
                  <a:lnTo>
                    <a:pt x="109" y="275"/>
                  </a:lnTo>
                  <a:lnTo>
                    <a:pt x="118" y="292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5" name="Freeform 80"/>
            <p:cNvSpPr>
              <a:spLocks/>
            </p:cNvSpPr>
            <p:nvPr/>
          </p:nvSpPr>
          <p:spPr bwMode="auto">
            <a:xfrm>
              <a:off x="2030705" y="3375936"/>
              <a:ext cx="376391" cy="440378"/>
            </a:xfrm>
            <a:custGeom>
              <a:avLst/>
              <a:gdLst>
                <a:gd name="T0" fmla="*/ 435435581 w 216"/>
                <a:gd name="T1" fmla="*/ 666237399 h 234"/>
                <a:gd name="T2" fmla="*/ 473857185 w 216"/>
                <a:gd name="T3" fmla="*/ 633372788 h 234"/>
                <a:gd name="T4" fmla="*/ 507155581 w 216"/>
                <a:gd name="T5" fmla="*/ 618435697 h 234"/>
                <a:gd name="T6" fmla="*/ 519961584 w 216"/>
                <a:gd name="T7" fmla="*/ 522832293 h 234"/>
                <a:gd name="T8" fmla="*/ 535330879 w 216"/>
                <a:gd name="T9" fmla="*/ 430215436 h 234"/>
                <a:gd name="T10" fmla="*/ 553259980 w 216"/>
                <a:gd name="T11" fmla="*/ 406314585 h 234"/>
                <a:gd name="T12" fmla="*/ 543013784 w 216"/>
                <a:gd name="T13" fmla="*/ 385402281 h 234"/>
                <a:gd name="T14" fmla="*/ 496909385 w 216"/>
                <a:gd name="T15" fmla="*/ 358512883 h 234"/>
                <a:gd name="T16" fmla="*/ 445681778 w 216"/>
                <a:gd name="T17" fmla="*/ 301749303 h 234"/>
                <a:gd name="T18" fmla="*/ 425191127 w 216"/>
                <a:gd name="T19" fmla="*/ 253947601 h 234"/>
                <a:gd name="T20" fmla="*/ 412383382 w 216"/>
                <a:gd name="T21" fmla="*/ 256934266 h 234"/>
                <a:gd name="T22" fmla="*/ 397015829 w 216"/>
                <a:gd name="T23" fmla="*/ 268884692 h 234"/>
                <a:gd name="T24" fmla="*/ 363717433 w 216"/>
                <a:gd name="T25" fmla="*/ 262909479 h 234"/>
                <a:gd name="T26" fmla="*/ 340665234 w 216"/>
                <a:gd name="T27" fmla="*/ 224071478 h 234"/>
                <a:gd name="T28" fmla="*/ 335542135 w 216"/>
                <a:gd name="T29" fmla="*/ 185231654 h 234"/>
                <a:gd name="T30" fmla="*/ 325295939 w 216"/>
                <a:gd name="T31" fmla="*/ 143405165 h 234"/>
                <a:gd name="T32" fmla="*/ 274068441 w 216"/>
                <a:gd name="T33" fmla="*/ 92614886 h 234"/>
                <a:gd name="T34" fmla="*/ 222840889 w 216"/>
                <a:gd name="T35" fmla="*/ 41826504 h 234"/>
                <a:gd name="T36" fmla="*/ 194665591 w 216"/>
                <a:gd name="T37" fmla="*/ 8963764 h 234"/>
                <a:gd name="T38" fmla="*/ 151122741 w 216"/>
                <a:gd name="T39" fmla="*/ 2988548 h 234"/>
                <a:gd name="T40" fmla="*/ 135753446 w 216"/>
                <a:gd name="T41" fmla="*/ 38839839 h 234"/>
                <a:gd name="T42" fmla="*/ 140876544 w 216"/>
                <a:gd name="T43" fmla="*/ 98591981 h 234"/>
                <a:gd name="T44" fmla="*/ 133191897 w 216"/>
                <a:gd name="T45" fmla="*/ 152368925 h 234"/>
                <a:gd name="T46" fmla="*/ 112701219 w 216"/>
                <a:gd name="T47" fmla="*/ 158344138 h 234"/>
                <a:gd name="T48" fmla="*/ 105016572 w 216"/>
                <a:gd name="T49" fmla="*/ 182243107 h 234"/>
                <a:gd name="T50" fmla="*/ 99893473 w 216"/>
                <a:gd name="T51" fmla="*/ 236021904 h 234"/>
                <a:gd name="T52" fmla="*/ 99893473 w 216"/>
                <a:gd name="T53" fmla="*/ 292785543 h 234"/>
                <a:gd name="T54" fmla="*/ 38421508 w 216"/>
                <a:gd name="T55" fmla="*/ 313699728 h 234"/>
                <a:gd name="T56" fmla="*/ 0 w 216"/>
                <a:gd name="T57" fmla="*/ 319674941 h 234"/>
                <a:gd name="T58" fmla="*/ 12807749 w 216"/>
                <a:gd name="T59" fmla="*/ 364488096 h 234"/>
                <a:gd name="T60" fmla="*/ 43542864 w 216"/>
                <a:gd name="T61" fmla="*/ 418265011 h 234"/>
                <a:gd name="T62" fmla="*/ 89649019 w 216"/>
                <a:gd name="T63" fmla="*/ 439179196 h 234"/>
                <a:gd name="T64" fmla="*/ 117824345 w 216"/>
                <a:gd name="T65" fmla="*/ 469055260 h 234"/>
                <a:gd name="T66" fmla="*/ 145999643 w 216"/>
                <a:gd name="T67" fmla="*/ 478017138 h 234"/>
                <a:gd name="T68" fmla="*/ 179298039 w 216"/>
                <a:gd name="T69" fmla="*/ 516857080 h 234"/>
                <a:gd name="T70" fmla="*/ 222840889 w 216"/>
                <a:gd name="T71" fmla="*/ 561670234 h 234"/>
                <a:gd name="T72" fmla="*/ 274068441 w 216"/>
                <a:gd name="T73" fmla="*/ 606485271 h 234"/>
                <a:gd name="T74" fmla="*/ 330419037 w 216"/>
                <a:gd name="T75" fmla="*/ 621422362 h 234"/>
                <a:gd name="T76" fmla="*/ 384208084 w 216"/>
                <a:gd name="T77" fmla="*/ 633372788 h 234"/>
                <a:gd name="T78" fmla="*/ 407260283 w 216"/>
                <a:gd name="T79" fmla="*/ 672212611 h 2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6"/>
                <a:gd name="T121" fmla="*/ 0 h 234"/>
                <a:gd name="T122" fmla="*/ 216 w 216"/>
                <a:gd name="T123" fmla="*/ 234 h 23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6" h="234">
                  <a:moveTo>
                    <a:pt x="162" y="234"/>
                  </a:moveTo>
                  <a:lnTo>
                    <a:pt x="170" y="223"/>
                  </a:lnTo>
                  <a:lnTo>
                    <a:pt x="179" y="212"/>
                  </a:lnTo>
                  <a:lnTo>
                    <a:pt x="185" y="212"/>
                  </a:lnTo>
                  <a:lnTo>
                    <a:pt x="192" y="210"/>
                  </a:lnTo>
                  <a:lnTo>
                    <a:pt x="198" y="207"/>
                  </a:lnTo>
                  <a:lnTo>
                    <a:pt x="203" y="201"/>
                  </a:lnTo>
                  <a:lnTo>
                    <a:pt x="203" y="175"/>
                  </a:lnTo>
                  <a:lnTo>
                    <a:pt x="203" y="149"/>
                  </a:lnTo>
                  <a:lnTo>
                    <a:pt x="209" y="144"/>
                  </a:lnTo>
                  <a:lnTo>
                    <a:pt x="216" y="140"/>
                  </a:lnTo>
                  <a:lnTo>
                    <a:pt x="216" y="136"/>
                  </a:lnTo>
                  <a:lnTo>
                    <a:pt x="216" y="133"/>
                  </a:lnTo>
                  <a:lnTo>
                    <a:pt x="212" y="129"/>
                  </a:lnTo>
                  <a:lnTo>
                    <a:pt x="209" y="123"/>
                  </a:lnTo>
                  <a:lnTo>
                    <a:pt x="194" y="120"/>
                  </a:lnTo>
                  <a:lnTo>
                    <a:pt x="179" y="118"/>
                  </a:lnTo>
                  <a:lnTo>
                    <a:pt x="174" y="101"/>
                  </a:lnTo>
                  <a:lnTo>
                    <a:pt x="172" y="86"/>
                  </a:lnTo>
                  <a:lnTo>
                    <a:pt x="166" y="85"/>
                  </a:lnTo>
                  <a:lnTo>
                    <a:pt x="162" y="85"/>
                  </a:lnTo>
                  <a:lnTo>
                    <a:pt x="161" y="86"/>
                  </a:lnTo>
                  <a:lnTo>
                    <a:pt x="159" y="86"/>
                  </a:lnTo>
                  <a:lnTo>
                    <a:pt x="155" y="90"/>
                  </a:lnTo>
                  <a:lnTo>
                    <a:pt x="151" y="92"/>
                  </a:lnTo>
                  <a:lnTo>
                    <a:pt x="142" y="88"/>
                  </a:lnTo>
                  <a:lnTo>
                    <a:pt x="137" y="83"/>
                  </a:lnTo>
                  <a:lnTo>
                    <a:pt x="133" y="75"/>
                  </a:lnTo>
                  <a:lnTo>
                    <a:pt x="131" y="68"/>
                  </a:lnTo>
                  <a:lnTo>
                    <a:pt x="131" y="62"/>
                  </a:lnTo>
                  <a:lnTo>
                    <a:pt x="129" y="55"/>
                  </a:lnTo>
                  <a:lnTo>
                    <a:pt x="127" y="48"/>
                  </a:lnTo>
                  <a:lnTo>
                    <a:pt x="124" y="42"/>
                  </a:lnTo>
                  <a:lnTo>
                    <a:pt x="107" y="31"/>
                  </a:lnTo>
                  <a:lnTo>
                    <a:pt x="90" y="22"/>
                  </a:lnTo>
                  <a:lnTo>
                    <a:pt x="87" y="14"/>
                  </a:lnTo>
                  <a:lnTo>
                    <a:pt x="81" y="9"/>
                  </a:lnTo>
                  <a:lnTo>
                    <a:pt x="76" y="3"/>
                  </a:lnTo>
                  <a:lnTo>
                    <a:pt x="66" y="0"/>
                  </a:lnTo>
                  <a:lnTo>
                    <a:pt x="59" y="1"/>
                  </a:lnTo>
                  <a:lnTo>
                    <a:pt x="55" y="5"/>
                  </a:lnTo>
                  <a:lnTo>
                    <a:pt x="53" y="13"/>
                  </a:lnTo>
                  <a:lnTo>
                    <a:pt x="53" y="18"/>
                  </a:lnTo>
                  <a:lnTo>
                    <a:pt x="55" y="33"/>
                  </a:lnTo>
                  <a:lnTo>
                    <a:pt x="55" y="48"/>
                  </a:lnTo>
                  <a:lnTo>
                    <a:pt x="52" y="51"/>
                  </a:lnTo>
                  <a:lnTo>
                    <a:pt x="46" y="51"/>
                  </a:lnTo>
                  <a:lnTo>
                    <a:pt x="44" y="53"/>
                  </a:lnTo>
                  <a:lnTo>
                    <a:pt x="42" y="57"/>
                  </a:lnTo>
                  <a:lnTo>
                    <a:pt x="41" y="61"/>
                  </a:lnTo>
                  <a:lnTo>
                    <a:pt x="39" y="70"/>
                  </a:lnTo>
                  <a:lnTo>
                    <a:pt x="39" y="79"/>
                  </a:lnTo>
                  <a:lnTo>
                    <a:pt x="41" y="88"/>
                  </a:lnTo>
                  <a:lnTo>
                    <a:pt x="39" y="98"/>
                  </a:lnTo>
                  <a:lnTo>
                    <a:pt x="33" y="103"/>
                  </a:lnTo>
                  <a:lnTo>
                    <a:pt x="15" y="105"/>
                  </a:lnTo>
                  <a:lnTo>
                    <a:pt x="0" y="107"/>
                  </a:lnTo>
                  <a:lnTo>
                    <a:pt x="5" y="122"/>
                  </a:lnTo>
                  <a:lnTo>
                    <a:pt x="7" y="138"/>
                  </a:lnTo>
                  <a:lnTo>
                    <a:pt x="17" y="140"/>
                  </a:lnTo>
                  <a:lnTo>
                    <a:pt x="28" y="142"/>
                  </a:lnTo>
                  <a:lnTo>
                    <a:pt x="35" y="147"/>
                  </a:lnTo>
                  <a:lnTo>
                    <a:pt x="42" y="153"/>
                  </a:lnTo>
                  <a:lnTo>
                    <a:pt x="46" y="157"/>
                  </a:lnTo>
                  <a:lnTo>
                    <a:pt x="50" y="159"/>
                  </a:lnTo>
                  <a:lnTo>
                    <a:pt x="57" y="160"/>
                  </a:lnTo>
                  <a:lnTo>
                    <a:pt x="63" y="160"/>
                  </a:lnTo>
                  <a:lnTo>
                    <a:pt x="70" y="173"/>
                  </a:lnTo>
                  <a:lnTo>
                    <a:pt x="77" y="184"/>
                  </a:lnTo>
                  <a:lnTo>
                    <a:pt x="87" y="188"/>
                  </a:lnTo>
                  <a:lnTo>
                    <a:pt x="100" y="190"/>
                  </a:lnTo>
                  <a:lnTo>
                    <a:pt x="107" y="203"/>
                  </a:lnTo>
                  <a:lnTo>
                    <a:pt x="114" y="212"/>
                  </a:lnTo>
                  <a:lnTo>
                    <a:pt x="129" y="208"/>
                  </a:lnTo>
                  <a:lnTo>
                    <a:pt x="144" y="207"/>
                  </a:lnTo>
                  <a:lnTo>
                    <a:pt x="150" y="212"/>
                  </a:lnTo>
                  <a:lnTo>
                    <a:pt x="155" y="218"/>
                  </a:lnTo>
                  <a:lnTo>
                    <a:pt x="159" y="225"/>
                  </a:lnTo>
                  <a:lnTo>
                    <a:pt x="162" y="234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6" name="Freeform 81"/>
            <p:cNvSpPr>
              <a:spLocks/>
            </p:cNvSpPr>
            <p:nvPr/>
          </p:nvSpPr>
          <p:spPr bwMode="auto">
            <a:xfrm>
              <a:off x="2312998" y="3590480"/>
              <a:ext cx="393330" cy="314287"/>
            </a:xfrm>
            <a:custGeom>
              <a:avLst/>
              <a:gdLst>
                <a:gd name="T0" fmla="*/ 321937146 w 226"/>
                <a:gd name="T1" fmla="*/ 50790281 h 167"/>
                <a:gd name="T2" fmla="*/ 311717530 w 226"/>
                <a:gd name="T3" fmla="*/ 11950433 h 167"/>
                <a:gd name="T4" fmla="*/ 283611847 w 226"/>
                <a:gd name="T5" fmla="*/ 0 h 167"/>
                <a:gd name="T6" fmla="*/ 265725779 w 226"/>
                <a:gd name="T7" fmla="*/ 5975217 h 167"/>
                <a:gd name="T8" fmla="*/ 242729904 w 226"/>
                <a:gd name="T9" fmla="*/ 38839851 h 167"/>
                <a:gd name="T10" fmla="*/ 214624166 w 226"/>
                <a:gd name="T11" fmla="*/ 65727391 h 167"/>
                <a:gd name="T12" fmla="*/ 155857895 w 226"/>
                <a:gd name="T13" fmla="*/ 50790281 h 167"/>
                <a:gd name="T14" fmla="*/ 137973568 w 226"/>
                <a:gd name="T15" fmla="*/ 62740725 h 167"/>
                <a:gd name="T16" fmla="*/ 120087500 w 226"/>
                <a:gd name="T17" fmla="*/ 89628250 h 167"/>
                <a:gd name="T18" fmla="*/ 104758049 w 226"/>
                <a:gd name="T19" fmla="*/ 182245049 h 167"/>
                <a:gd name="T20" fmla="*/ 91981789 w 226"/>
                <a:gd name="T21" fmla="*/ 277848544 h 167"/>
                <a:gd name="T22" fmla="*/ 58766298 w 226"/>
                <a:gd name="T23" fmla="*/ 292785640 h 167"/>
                <a:gd name="T24" fmla="*/ 20440978 w 226"/>
                <a:gd name="T25" fmla="*/ 325650262 h 167"/>
                <a:gd name="T26" fmla="*/ 5109810 w 226"/>
                <a:gd name="T27" fmla="*/ 382413860 h 167"/>
                <a:gd name="T28" fmla="*/ 25550786 w 226"/>
                <a:gd name="T29" fmla="*/ 415278482 h 167"/>
                <a:gd name="T30" fmla="*/ 61321202 w 226"/>
                <a:gd name="T31" fmla="*/ 424240364 h 167"/>
                <a:gd name="T32" fmla="*/ 99646501 w 226"/>
                <a:gd name="T33" fmla="*/ 442166008 h 167"/>
                <a:gd name="T34" fmla="*/ 137973568 w 226"/>
                <a:gd name="T35" fmla="*/ 475030630 h 167"/>
                <a:gd name="T36" fmla="*/ 160969443 w 226"/>
                <a:gd name="T37" fmla="*/ 486981059 h 167"/>
                <a:gd name="T38" fmla="*/ 176298867 w 226"/>
                <a:gd name="T39" fmla="*/ 486981059 h 167"/>
                <a:gd name="T40" fmla="*/ 183963578 w 226"/>
                <a:gd name="T41" fmla="*/ 463080200 h 167"/>
                <a:gd name="T42" fmla="*/ 194184934 w 226"/>
                <a:gd name="T43" fmla="*/ 388389075 h 167"/>
                <a:gd name="T44" fmla="*/ 222290618 w 226"/>
                <a:gd name="T45" fmla="*/ 331625476 h 167"/>
                <a:gd name="T46" fmla="*/ 247841452 w 226"/>
                <a:gd name="T47" fmla="*/ 331625476 h 167"/>
                <a:gd name="T48" fmla="*/ 265725779 w 226"/>
                <a:gd name="T49" fmla="*/ 349551120 h 167"/>
                <a:gd name="T50" fmla="*/ 309162626 w 226"/>
                <a:gd name="T51" fmla="*/ 343575906 h 167"/>
                <a:gd name="T52" fmla="*/ 355152637 w 226"/>
                <a:gd name="T53" fmla="*/ 349551120 h 167"/>
                <a:gd name="T54" fmla="*/ 426695168 w 226"/>
                <a:gd name="T55" fmla="*/ 436190793 h 167"/>
                <a:gd name="T56" fmla="*/ 472685288 w 226"/>
                <a:gd name="T57" fmla="*/ 469055415 h 167"/>
                <a:gd name="T58" fmla="*/ 493126259 w 226"/>
                <a:gd name="T59" fmla="*/ 436190793 h 167"/>
                <a:gd name="T60" fmla="*/ 534008203 w 226"/>
                <a:gd name="T61" fmla="*/ 397352838 h 167"/>
                <a:gd name="T62" fmla="*/ 567223694 w 226"/>
                <a:gd name="T63" fmla="*/ 337600691 h 167"/>
                <a:gd name="T64" fmla="*/ 567223694 w 226"/>
                <a:gd name="T65" fmla="*/ 271873329 h 167"/>
                <a:gd name="T66" fmla="*/ 528896654 w 226"/>
                <a:gd name="T67" fmla="*/ 227058219 h 167"/>
                <a:gd name="T68" fmla="*/ 472685288 w 226"/>
                <a:gd name="T69" fmla="*/ 209132574 h 167"/>
                <a:gd name="T70" fmla="*/ 449691044 w 226"/>
                <a:gd name="T71" fmla="*/ 182245049 h 167"/>
                <a:gd name="T72" fmla="*/ 431804976 w 226"/>
                <a:gd name="T73" fmla="*/ 170294620 h 167"/>
                <a:gd name="T74" fmla="*/ 401144388 w 226"/>
                <a:gd name="T75" fmla="*/ 170294620 h 167"/>
                <a:gd name="T76" fmla="*/ 388368129 w 226"/>
                <a:gd name="T77" fmla="*/ 143405212 h 167"/>
                <a:gd name="T78" fmla="*/ 355152637 w 226"/>
                <a:gd name="T79" fmla="*/ 116517658 h 167"/>
                <a:gd name="T80" fmla="*/ 332158502 w 226"/>
                <a:gd name="T81" fmla="*/ 98592013 h 167"/>
                <a:gd name="T82" fmla="*/ 327046954 w 226"/>
                <a:gd name="T83" fmla="*/ 83653036 h 16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6"/>
                <a:gd name="T127" fmla="*/ 0 h 167"/>
                <a:gd name="T128" fmla="*/ 226 w 226"/>
                <a:gd name="T129" fmla="*/ 167 h 16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6" h="167">
                  <a:moveTo>
                    <a:pt x="128" y="24"/>
                  </a:moveTo>
                  <a:lnTo>
                    <a:pt x="126" y="17"/>
                  </a:lnTo>
                  <a:lnTo>
                    <a:pt x="126" y="11"/>
                  </a:lnTo>
                  <a:lnTo>
                    <a:pt x="122" y="4"/>
                  </a:lnTo>
                  <a:lnTo>
                    <a:pt x="119" y="0"/>
                  </a:lnTo>
                  <a:lnTo>
                    <a:pt x="111" y="0"/>
                  </a:lnTo>
                  <a:lnTo>
                    <a:pt x="108" y="0"/>
                  </a:lnTo>
                  <a:lnTo>
                    <a:pt x="104" y="2"/>
                  </a:lnTo>
                  <a:lnTo>
                    <a:pt x="100" y="6"/>
                  </a:lnTo>
                  <a:lnTo>
                    <a:pt x="95" y="13"/>
                  </a:lnTo>
                  <a:lnTo>
                    <a:pt x="91" y="21"/>
                  </a:lnTo>
                  <a:lnTo>
                    <a:pt x="84" y="22"/>
                  </a:lnTo>
                  <a:lnTo>
                    <a:pt x="72" y="21"/>
                  </a:lnTo>
                  <a:lnTo>
                    <a:pt x="61" y="17"/>
                  </a:lnTo>
                  <a:lnTo>
                    <a:pt x="50" y="13"/>
                  </a:lnTo>
                  <a:lnTo>
                    <a:pt x="54" y="21"/>
                  </a:lnTo>
                  <a:lnTo>
                    <a:pt x="54" y="26"/>
                  </a:lnTo>
                  <a:lnTo>
                    <a:pt x="47" y="30"/>
                  </a:lnTo>
                  <a:lnTo>
                    <a:pt x="41" y="35"/>
                  </a:lnTo>
                  <a:lnTo>
                    <a:pt x="41" y="61"/>
                  </a:lnTo>
                  <a:lnTo>
                    <a:pt x="41" y="87"/>
                  </a:lnTo>
                  <a:lnTo>
                    <a:pt x="36" y="93"/>
                  </a:lnTo>
                  <a:lnTo>
                    <a:pt x="30" y="96"/>
                  </a:lnTo>
                  <a:lnTo>
                    <a:pt x="23" y="98"/>
                  </a:lnTo>
                  <a:lnTo>
                    <a:pt x="17" y="98"/>
                  </a:lnTo>
                  <a:lnTo>
                    <a:pt x="8" y="109"/>
                  </a:lnTo>
                  <a:lnTo>
                    <a:pt x="0" y="120"/>
                  </a:lnTo>
                  <a:lnTo>
                    <a:pt x="2" y="128"/>
                  </a:lnTo>
                  <a:lnTo>
                    <a:pt x="6" y="133"/>
                  </a:lnTo>
                  <a:lnTo>
                    <a:pt x="10" y="139"/>
                  </a:lnTo>
                  <a:lnTo>
                    <a:pt x="15" y="142"/>
                  </a:lnTo>
                  <a:lnTo>
                    <a:pt x="24" y="142"/>
                  </a:lnTo>
                  <a:lnTo>
                    <a:pt x="34" y="142"/>
                  </a:lnTo>
                  <a:lnTo>
                    <a:pt x="39" y="148"/>
                  </a:lnTo>
                  <a:lnTo>
                    <a:pt x="45" y="157"/>
                  </a:lnTo>
                  <a:lnTo>
                    <a:pt x="54" y="159"/>
                  </a:lnTo>
                  <a:lnTo>
                    <a:pt x="61" y="161"/>
                  </a:lnTo>
                  <a:lnTo>
                    <a:pt x="63" y="163"/>
                  </a:lnTo>
                  <a:lnTo>
                    <a:pt x="65" y="167"/>
                  </a:lnTo>
                  <a:lnTo>
                    <a:pt x="69" y="163"/>
                  </a:lnTo>
                  <a:lnTo>
                    <a:pt x="72" y="159"/>
                  </a:lnTo>
                  <a:lnTo>
                    <a:pt x="72" y="155"/>
                  </a:lnTo>
                  <a:lnTo>
                    <a:pt x="72" y="152"/>
                  </a:lnTo>
                  <a:lnTo>
                    <a:pt x="76" y="130"/>
                  </a:lnTo>
                  <a:lnTo>
                    <a:pt x="80" y="113"/>
                  </a:lnTo>
                  <a:lnTo>
                    <a:pt x="87" y="111"/>
                  </a:lnTo>
                  <a:lnTo>
                    <a:pt x="93" y="111"/>
                  </a:lnTo>
                  <a:lnTo>
                    <a:pt x="97" y="111"/>
                  </a:lnTo>
                  <a:lnTo>
                    <a:pt x="98" y="113"/>
                  </a:lnTo>
                  <a:lnTo>
                    <a:pt x="104" y="117"/>
                  </a:lnTo>
                  <a:lnTo>
                    <a:pt x="111" y="118"/>
                  </a:lnTo>
                  <a:lnTo>
                    <a:pt x="121" y="115"/>
                  </a:lnTo>
                  <a:lnTo>
                    <a:pt x="130" y="111"/>
                  </a:lnTo>
                  <a:lnTo>
                    <a:pt x="139" y="117"/>
                  </a:lnTo>
                  <a:lnTo>
                    <a:pt x="150" y="128"/>
                  </a:lnTo>
                  <a:lnTo>
                    <a:pt x="167" y="146"/>
                  </a:lnTo>
                  <a:lnTo>
                    <a:pt x="180" y="159"/>
                  </a:lnTo>
                  <a:lnTo>
                    <a:pt x="185" y="157"/>
                  </a:lnTo>
                  <a:lnTo>
                    <a:pt x="191" y="152"/>
                  </a:lnTo>
                  <a:lnTo>
                    <a:pt x="193" y="146"/>
                  </a:lnTo>
                  <a:lnTo>
                    <a:pt x="196" y="141"/>
                  </a:lnTo>
                  <a:lnTo>
                    <a:pt x="209" y="133"/>
                  </a:lnTo>
                  <a:lnTo>
                    <a:pt x="226" y="120"/>
                  </a:lnTo>
                  <a:lnTo>
                    <a:pt x="222" y="113"/>
                  </a:lnTo>
                  <a:lnTo>
                    <a:pt x="220" y="104"/>
                  </a:lnTo>
                  <a:lnTo>
                    <a:pt x="222" y="91"/>
                  </a:lnTo>
                  <a:lnTo>
                    <a:pt x="222" y="80"/>
                  </a:lnTo>
                  <a:lnTo>
                    <a:pt x="207" y="76"/>
                  </a:lnTo>
                  <a:lnTo>
                    <a:pt x="193" y="76"/>
                  </a:lnTo>
                  <a:lnTo>
                    <a:pt x="185" y="70"/>
                  </a:lnTo>
                  <a:lnTo>
                    <a:pt x="180" y="65"/>
                  </a:lnTo>
                  <a:lnTo>
                    <a:pt x="176" y="61"/>
                  </a:lnTo>
                  <a:lnTo>
                    <a:pt x="172" y="59"/>
                  </a:lnTo>
                  <a:lnTo>
                    <a:pt x="169" y="57"/>
                  </a:lnTo>
                  <a:lnTo>
                    <a:pt x="163" y="59"/>
                  </a:lnTo>
                  <a:lnTo>
                    <a:pt x="157" y="57"/>
                  </a:lnTo>
                  <a:lnTo>
                    <a:pt x="156" y="54"/>
                  </a:lnTo>
                  <a:lnTo>
                    <a:pt x="152" y="48"/>
                  </a:lnTo>
                  <a:lnTo>
                    <a:pt x="148" y="39"/>
                  </a:lnTo>
                  <a:lnTo>
                    <a:pt x="139" y="39"/>
                  </a:lnTo>
                  <a:lnTo>
                    <a:pt x="132" y="35"/>
                  </a:lnTo>
                  <a:lnTo>
                    <a:pt x="130" y="33"/>
                  </a:lnTo>
                  <a:lnTo>
                    <a:pt x="128" y="32"/>
                  </a:lnTo>
                  <a:lnTo>
                    <a:pt x="128" y="28"/>
                  </a:lnTo>
                  <a:lnTo>
                    <a:pt x="128" y="24"/>
                  </a:lnTo>
                  <a:close/>
                </a:path>
              </a:pathLst>
            </a:custGeom>
            <a:solidFill>
              <a:srgbClr val="D8D8D8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7" name="Freeform 82"/>
            <p:cNvSpPr>
              <a:spLocks/>
            </p:cNvSpPr>
            <p:nvPr/>
          </p:nvSpPr>
          <p:spPr bwMode="auto">
            <a:xfrm>
              <a:off x="2168088" y="3291249"/>
              <a:ext cx="351925" cy="340634"/>
            </a:xfrm>
            <a:custGeom>
              <a:avLst/>
              <a:gdLst>
                <a:gd name="T0" fmla="*/ 5120335 w 202"/>
                <a:gd name="T1" fmla="*/ 155355458 h 181"/>
                <a:gd name="T2" fmla="*/ 15362748 w 202"/>
                <a:gd name="T3" fmla="*/ 134441290 h 181"/>
                <a:gd name="T4" fmla="*/ 53767865 w 202"/>
                <a:gd name="T5" fmla="*/ 128466082 h 181"/>
                <a:gd name="T6" fmla="*/ 81932324 w 202"/>
                <a:gd name="T7" fmla="*/ 122490845 h 181"/>
                <a:gd name="T8" fmla="*/ 99854360 w 202"/>
                <a:gd name="T9" fmla="*/ 101578560 h 181"/>
                <a:gd name="T10" fmla="*/ 133139165 w 202"/>
                <a:gd name="T11" fmla="*/ 71702521 h 181"/>
                <a:gd name="T12" fmla="*/ 161303610 w 202"/>
                <a:gd name="T13" fmla="*/ 23900838 h 181"/>
                <a:gd name="T14" fmla="*/ 194588388 w 202"/>
                <a:gd name="T15" fmla="*/ 23900838 h 181"/>
                <a:gd name="T16" fmla="*/ 245795256 w 202"/>
                <a:gd name="T17" fmla="*/ 65727314 h 181"/>
                <a:gd name="T18" fmla="*/ 279080034 w 202"/>
                <a:gd name="T19" fmla="*/ 116515638 h 181"/>
                <a:gd name="T20" fmla="*/ 279080034 w 202"/>
                <a:gd name="T21" fmla="*/ 167305873 h 181"/>
                <a:gd name="T22" fmla="*/ 289320700 w 202"/>
                <a:gd name="T23" fmla="*/ 212118990 h 181"/>
                <a:gd name="T24" fmla="*/ 289320700 w 202"/>
                <a:gd name="T25" fmla="*/ 247970294 h 181"/>
                <a:gd name="T26" fmla="*/ 322605478 w 202"/>
                <a:gd name="T27" fmla="*/ 286810085 h 181"/>
                <a:gd name="T28" fmla="*/ 373814034 w 202"/>
                <a:gd name="T29" fmla="*/ 298760500 h 181"/>
                <a:gd name="T30" fmla="*/ 417339478 w 202"/>
                <a:gd name="T31" fmla="*/ 286810085 h 181"/>
                <a:gd name="T32" fmla="*/ 450624255 w 202"/>
                <a:gd name="T33" fmla="*/ 259920710 h 181"/>
                <a:gd name="T34" fmla="*/ 473668476 w 202"/>
                <a:gd name="T35" fmla="*/ 259920710 h 181"/>
                <a:gd name="T36" fmla="*/ 478788809 w 202"/>
                <a:gd name="T37" fmla="*/ 271871125 h 181"/>
                <a:gd name="T38" fmla="*/ 468546401 w 202"/>
                <a:gd name="T39" fmla="*/ 304735708 h 181"/>
                <a:gd name="T40" fmla="*/ 478788809 w 202"/>
                <a:gd name="T41" fmla="*/ 325647994 h 181"/>
                <a:gd name="T42" fmla="*/ 501831179 w 202"/>
                <a:gd name="T43" fmla="*/ 337598409 h 181"/>
                <a:gd name="T44" fmla="*/ 517193920 w 202"/>
                <a:gd name="T45" fmla="*/ 355524032 h 181"/>
                <a:gd name="T46" fmla="*/ 506953254 w 202"/>
                <a:gd name="T47" fmla="*/ 427226524 h 181"/>
                <a:gd name="T48" fmla="*/ 473668476 w 202"/>
                <a:gd name="T49" fmla="*/ 486978600 h 181"/>
                <a:gd name="T50" fmla="*/ 455744588 w 202"/>
                <a:gd name="T51" fmla="*/ 519843301 h 181"/>
                <a:gd name="T52" fmla="*/ 427581886 w 202"/>
                <a:gd name="T53" fmla="*/ 540755587 h 181"/>
                <a:gd name="T54" fmla="*/ 368691959 w 202"/>
                <a:gd name="T55" fmla="*/ 525818509 h 181"/>
                <a:gd name="T56" fmla="*/ 335407181 w 202"/>
                <a:gd name="T57" fmla="*/ 507892886 h 181"/>
                <a:gd name="T58" fmla="*/ 294442775 w 202"/>
                <a:gd name="T59" fmla="*/ 492953808 h 181"/>
                <a:gd name="T60" fmla="*/ 243234219 w 202"/>
                <a:gd name="T61" fmla="*/ 436190276 h 181"/>
                <a:gd name="T62" fmla="*/ 222751090 w 202"/>
                <a:gd name="T63" fmla="*/ 388388615 h 181"/>
                <a:gd name="T64" fmla="*/ 209949387 w 202"/>
                <a:gd name="T65" fmla="*/ 391375278 h 181"/>
                <a:gd name="T66" fmla="*/ 194588388 w 202"/>
                <a:gd name="T67" fmla="*/ 403325693 h 181"/>
                <a:gd name="T68" fmla="*/ 161303610 w 202"/>
                <a:gd name="T69" fmla="*/ 397350486 h 181"/>
                <a:gd name="T70" fmla="*/ 138259498 w 202"/>
                <a:gd name="T71" fmla="*/ 358512577 h 181"/>
                <a:gd name="T72" fmla="*/ 133139165 w 202"/>
                <a:gd name="T73" fmla="*/ 319672786 h 181"/>
                <a:gd name="T74" fmla="*/ 122896757 w 202"/>
                <a:gd name="T75" fmla="*/ 277846333 h 181"/>
                <a:gd name="T76" fmla="*/ 71689916 w 202"/>
                <a:gd name="T77" fmla="*/ 227057950 h 181"/>
                <a:gd name="T78" fmla="*/ 15362748 w 202"/>
                <a:gd name="T79" fmla="*/ 176267744 h 18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02"/>
                <a:gd name="T121" fmla="*/ 0 h 181"/>
                <a:gd name="T122" fmla="*/ 202 w 202"/>
                <a:gd name="T123" fmla="*/ 181 h 18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02" h="181">
                  <a:moveTo>
                    <a:pt x="0" y="52"/>
                  </a:moveTo>
                  <a:lnTo>
                    <a:pt x="2" y="52"/>
                  </a:lnTo>
                  <a:lnTo>
                    <a:pt x="2" y="50"/>
                  </a:lnTo>
                  <a:lnTo>
                    <a:pt x="6" y="45"/>
                  </a:lnTo>
                  <a:lnTo>
                    <a:pt x="11" y="39"/>
                  </a:lnTo>
                  <a:lnTo>
                    <a:pt x="21" y="43"/>
                  </a:lnTo>
                  <a:lnTo>
                    <a:pt x="30" y="46"/>
                  </a:lnTo>
                  <a:lnTo>
                    <a:pt x="32" y="41"/>
                  </a:lnTo>
                  <a:lnTo>
                    <a:pt x="35" y="35"/>
                  </a:lnTo>
                  <a:lnTo>
                    <a:pt x="39" y="34"/>
                  </a:lnTo>
                  <a:lnTo>
                    <a:pt x="45" y="32"/>
                  </a:lnTo>
                  <a:lnTo>
                    <a:pt x="52" y="24"/>
                  </a:lnTo>
                  <a:lnTo>
                    <a:pt x="58" y="17"/>
                  </a:lnTo>
                  <a:lnTo>
                    <a:pt x="63" y="8"/>
                  </a:lnTo>
                  <a:lnTo>
                    <a:pt x="71" y="0"/>
                  </a:lnTo>
                  <a:lnTo>
                    <a:pt x="76" y="8"/>
                  </a:lnTo>
                  <a:lnTo>
                    <a:pt x="80" y="19"/>
                  </a:lnTo>
                  <a:lnTo>
                    <a:pt x="96" y="22"/>
                  </a:lnTo>
                  <a:lnTo>
                    <a:pt x="109" y="28"/>
                  </a:lnTo>
                  <a:lnTo>
                    <a:pt x="109" y="39"/>
                  </a:lnTo>
                  <a:lnTo>
                    <a:pt x="106" y="52"/>
                  </a:lnTo>
                  <a:lnTo>
                    <a:pt x="109" y="56"/>
                  </a:lnTo>
                  <a:lnTo>
                    <a:pt x="113" y="61"/>
                  </a:lnTo>
                  <a:lnTo>
                    <a:pt x="113" y="71"/>
                  </a:lnTo>
                  <a:lnTo>
                    <a:pt x="111" y="78"/>
                  </a:lnTo>
                  <a:lnTo>
                    <a:pt x="113" y="83"/>
                  </a:lnTo>
                  <a:lnTo>
                    <a:pt x="119" y="91"/>
                  </a:lnTo>
                  <a:lnTo>
                    <a:pt x="126" y="96"/>
                  </a:lnTo>
                  <a:lnTo>
                    <a:pt x="135" y="100"/>
                  </a:lnTo>
                  <a:lnTo>
                    <a:pt x="146" y="100"/>
                  </a:lnTo>
                  <a:lnTo>
                    <a:pt x="155" y="98"/>
                  </a:lnTo>
                  <a:lnTo>
                    <a:pt x="163" y="96"/>
                  </a:lnTo>
                  <a:lnTo>
                    <a:pt x="168" y="93"/>
                  </a:lnTo>
                  <a:lnTo>
                    <a:pt x="176" y="87"/>
                  </a:lnTo>
                  <a:lnTo>
                    <a:pt x="183" y="85"/>
                  </a:lnTo>
                  <a:lnTo>
                    <a:pt x="185" y="87"/>
                  </a:lnTo>
                  <a:lnTo>
                    <a:pt x="187" y="89"/>
                  </a:lnTo>
                  <a:lnTo>
                    <a:pt x="187" y="91"/>
                  </a:lnTo>
                  <a:lnTo>
                    <a:pt x="185" y="95"/>
                  </a:lnTo>
                  <a:lnTo>
                    <a:pt x="183" y="102"/>
                  </a:lnTo>
                  <a:lnTo>
                    <a:pt x="183" y="107"/>
                  </a:lnTo>
                  <a:lnTo>
                    <a:pt x="187" y="109"/>
                  </a:lnTo>
                  <a:lnTo>
                    <a:pt x="192" y="111"/>
                  </a:lnTo>
                  <a:lnTo>
                    <a:pt x="196" y="113"/>
                  </a:lnTo>
                  <a:lnTo>
                    <a:pt x="200" y="115"/>
                  </a:lnTo>
                  <a:lnTo>
                    <a:pt x="202" y="119"/>
                  </a:lnTo>
                  <a:lnTo>
                    <a:pt x="202" y="126"/>
                  </a:lnTo>
                  <a:lnTo>
                    <a:pt x="198" y="143"/>
                  </a:lnTo>
                  <a:lnTo>
                    <a:pt x="191" y="159"/>
                  </a:lnTo>
                  <a:lnTo>
                    <a:pt x="185" y="163"/>
                  </a:lnTo>
                  <a:lnTo>
                    <a:pt x="181" y="168"/>
                  </a:lnTo>
                  <a:lnTo>
                    <a:pt x="178" y="174"/>
                  </a:lnTo>
                  <a:lnTo>
                    <a:pt x="174" y="180"/>
                  </a:lnTo>
                  <a:lnTo>
                    <a:pt x="167" y="181"/>
                  </a:lnTo>
                  <a:lnTo>
                    <a:pt x="155" y="180"/>
                  </a:lnTo>
                  <a:lnTo>
                    <a:pt x="144" y="176"/>
                  </a:lnTo>
                  <a:lnTo>
                    <a:pt x="133" y="172"/>
                  </a:lnTo>
                  <a:lnTo>
                    <a:pt x="131" y="170"/>
                  </a:lnTo>
                  <a:lnTo>
                    <a:pt x="130" y="168"/>
                  </a:lnTo>
                  <a:lnTo>
                    <a:pt x="115" y="165"/>
                  </a:lnTo>
                  <a:lnTo>
                    <a:pt x="100" y="163"/>
                  </a:lnTo>
                  <a:lnTo>
                    <a:pt x="95" y="146"/>
                  </a:lnTo>
                  <a:lnTo>
                    <a:pt x="93" y="131"/>
                  </a:lnTo>
                  <a:lnTo>
                    <a:pt x="87" y="130"/>
                  </a:lnTo>
                  <a:lnTo>
                    <a:pt x="83" y="130"/>
                  </a:lnTo>
                  <a:lnTo>
                    <a:pt x="82" y="131"/>
                  </a:lnTo>
                  <a:lnTo>
                    <a:pt x="80" y="131"/>
                  </a:lnTo>
                  <a:lnTo>
                    <a:pt x="76" y="135"/>
                  </a:lnTo>
                  <a:lnTo>
                    <a:pt x="72" y="137"/>
                  </a:lnTo>
                  <a:lnTo>
                    <a:pt x="63" y="133"/>
                  </a:lnTo>
                  <a:lnTo>
                    <a:pt x="58" y="128"/>
                  </a:lnTo>
                  <a:lnTo>
                    <a:pt x="54" y="120"/>
                  </a:lnTo>
                  <a:lnTo>
                    <a:pt x="52" y="113"/>
                  </a:lnTo>
                  <a:lnTo>
                    <a:pt x="52" y="107"/>
                  </a:lnTo>
                  <a:lnTo>
                    <a:pt x="50" y="100"/>
                  </a:lnTo>
                  <a:lnTo>
                    <a:pt x="48" y="93"/>
                  </a:lnTo>
                  <a:lnTo>
                    <a:pt x="45" y="87"/>
                  </a:lnTo>
                  <a:lnTo>
                    <a:pt x="28" y="76"/>
                  </a:lnTo>
                  <a:lnTo>
                    <a:pt x="11" y="67"/>
                  </a:lnTo>
                  <a:lnTo>
                    <a:pt x="6" y="59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8" name="Freeform 83"/>
            <p:cNvSpPr>
              <a:spLocks/>
            </p:cNvSpPr>
            <p:nvPr/>
          </p:nvSpPr>
          <p:spPr bwMode="auto">
            <a:xfrm>
              <a:off x="2627286" y="3291249"/>
              <a:ext cx="293585" cy="274766"/>
            </a:xfrm>
            <a:custGeom>
              <a:avLst/>
              <a:gdLst>
                <a:gd name="T0" fmla="*/ 10183404 w 169"/>
                <a:gd name="T1" fmla="*/ 188218454 h 146"/>
                <a:gd name="T2" fmla="*/ 5091702 w 169"/>
                <a:gd name="T3" fmla="*/ 137430050 h 146"/>
                <a:gd name="T4" fmla="*/ 5091702 w 169"/>
                <a:gd name="T5" fmla="*/ 89628285 h 146"/>
                <a:gd name="T6" fmla="*/ 0 w 169"/>
                <a:gd name="T7" fmla="*/ 65727417 h 146"/>
                <a:gd name="T8" fmla="*/ 5091702 w 169"/>
                <a:gd name="T9" fmla="*/ 44813201 h 146"/>
                <a:gd name="T10" fmla="*/ 5091702 w 169"/>
                <a:gd name="T11" fmla="*/ 23900875 h 146"/>
                <a:gd name="T12" fmla="*/ 15273370 w 169"/>
                <a:gd name="T13" fmla="*/ 5975219 h 146"/>
                <a:gd name="T14" fmla="*/ 53458522 w 169"/>
                <a:gd name="T15" fmla="*/ 0 h 146"/>
                <a:gd name="T16" fmla="*/ 91643681 w 169"/>
                <a:gd name="T17" fmla="*/ 5975219 h 146"/>
                <a:gd name="T18" fmla="*/ 114553753 w 169"/>
                <a:gd name="T19" fmla="*/ 11950438 h 146"/>
                <a:gd name="T20" fmla="*/ 137465535 w 169"/>
                <a:gd name="T21" fmla="*/ 29876092 h 146"/>
                <a:gd name="T22" fmla="*/ 160375580 w 169"/>
                <a:gd name="T23" fmla="*/ 44813201 h 146"/>
                <a:gd name="T24" fmla="*/ 185832343 w 169"/>
                <a:gd name="T25" fmla="*/ 65727417 h 146"/>
                <a:gd name="T26" fmla="*/ 185832343 w 169"/>
                <a:gd name="T27" fmla="*/ 65727417 h 146"/>
                <a:gd name="T28" fmla="*/ 203652425 w 169"/>
                <a:gd name="T29" fmla="*/ 101578719 h 146"/>
                <a:gd name="T30" fmla="*/ 226562470 w 169"/>
                <a:gd name="T31" fmla="*/ 128466284 h 146"/>
                <a:gd name="T32" fmla="*/ 246927588 w 169"/>
                <a:gd name="T33" fmla="*/ 149380484 h 146"/>
                <a:gd name="T34" fmla="*/ 264747670 w 169"/>
                <a:gd name="T35" fmla="*/ 167306135 h 146"/>
                <a:gd name="T36" fmla="*/ 282567752 w 169"/>
                <a:gd name="T37" fmla="*/ 176268020 h 146"/>
                <a:gd name="T38" fmla="*/ 302932815 w 169"/>
                <a:gd name="T39" fmla="*/ 182243237 h 146"/>
                <a:gd name="T40" fmla="*/ 320751160 w 169"/>
                <a:gd name="T41" fmla="*/ 182243237 h 146"/>
                <a:gd name="T42" fmla="*/ 338571242 w 169"/>
                <a:gd name="T43" fmla="*/ 182243237 h 146"/>
                <a:gd name="T44" fmla="*/ 358936305 w 169"/>
                <a:gd name="T45" fmla="*/ 188218454 h 146"/>
                <a:gd name="T46" fmla="*/ 371664687 w 169"/>
                <a:gd name="T47" fmla="*/ 200170770 h 146"/>
                <a:gd name="T48" fmla="*/ 381848087 w 169"/>
                <a:gd name="T49" fmla="*/ 215107872 h 146"/>
                <a:gd name="T50" fmla="*/ 392029750 w 169"/>
                <a:gd name="T51" fmla="*/ 239008740 h 146"/>
                <a:gd name="T52" fmla="*/ 404758132 w 169"/>
                <a:gd name="T53" fmla="*/ 221083089 h 146"/>
                <a:gd name="T54" fmla="*/ 420031495 w 169"/>
                <a:gd name="T55" fmla="*/ 212121204 h 146"/>
                <a:gd name="T56" fmla="*/ 420031495 w 169"/>
                <a:gd name="T57" fmla="*/ 239008740 h 146"/>
                <a:gd name="T58" fmla="*/ 409849832 w 169"/>
                <a:gd name="T59" fmla="*/ 271871551 h 146"/>
                <a:gd name="T60" fmla="*/ 420031495 w 169"/>
                <a:gd name="T61" fmla="*/ 283821985 h 146"/>
                <a:gd name="T62" fmla="*/ 430214896 w 169"/>
                <a:gd name="T63" fmla="*/ 304736186 h 146"/>
                <a:gd name="T64" fmla="*/ 425123195 w 169"/>
                <a:gd name="T65" fmla="*/ 349549372 h 146"/>
                <a:gd name="T66" fmla="*/ 414941532 w 169"/>
                <a:gd name="T67" fmla="*/ 397352991 h 146"/>
                <a:gd name="T68" fmla="*/ 404758132 w 169"/>
                <a:gd name="T69" fmla="*/ 415278642 h 146"/>
                <a:gd name="T70" fmla="*/ 392029750 w 169"/>
                <a:gd name="T71" fmla="*/ 427229076 h 146"/>
                <a:gd name="T72" fmla="*/ 376756387 w 169"/>
                <a:gd name="T73" fmla="*/ 436190960 h 146"/>
                <a:gd name="T74" fmla="*/ 358936305 w 169"/>
                <a:gd name="T75" fmla="*/ 436190960 h 146"/>
                <a:gd name="T76" fmla="*/ 358936305 w 169"/>
                <a:gd name="T77" fmla="*/ 415278642 h 146"/>
                <a:gd name="T78" fmla="*/ 348754642 w 169"/>
                <a:gd name="T79" fmla="*/ 397352991 h 146"/>
                <a:gd name="T80" fmla="*/ 330934560 w 169"/>
                <a:gd name="T81" fmla="*/ 403328208 h 146"/>
                <a:gd name="T82" fmla="*/ 310569497 w 169"/>
                <a:gd name="T83" fmla="*/ 403328208 h 146"/>
                <a:gd name="T84" fmla="*/ 308024515 w 169"/>
                <a:gd name="T85" fmla="*/ 388389224 h 146"/>
                <a:gd name="T86" fmla="*/ 308024515 w 169"/>
                <a:gd name="T87" fmla="*/ 376438790 h 146"/>
                <a:gd name="T88" fmla="*/ 277476052 w 169"/>
                <a:gd name="T89" fmla="*/ 376438790 h 146"/>
                <a:gd name="T90" fmla="*/ 259655970 w 169"/>
                <a:gd name="T91" fmla="*/ 388389224 h 146"/>
                <a:gd name="T92" fmla="*/ 249474307 w 169"/>
                <a:gd name="T93" fmla="*/ 397352991 h 146"/>
                <a:gd name="T94" fmla="*/ 236745925 w 169"/>
                <a:gd name="T95" fmla="*/ 409303425 h 146"/>
                <a:gd name="T96" fmla="*/ 193469025 w 169"/>
                <a:gd name="T97" fmla="*/ 409303425 h 146"/>
                <a:gd name="T98" fmla="*/ 152738898 w 169"/>
                <a:gd name="T99" fmla="*/ 397352991 h 146"/>
                <a:gd name="T100" fmla="*/ 124737153 w 169"/>
                <a:gd name="T101" fmla="*/ 331623721 h 146"/>
                <a:gd name="T102" fmla="*/ 127282135 w 169"/>
                <a:gd name="T103" fmla="*/ 271871551 h 146"/>
                <a:gd name="T104" fmla="*/ 127282135 w 169"/>
                <a:gd name="T105" fmla="*/ 215107872 h 146"/>
                <a:gd name="T106" fmla="*/ 81460281 w 169"/>
                <a:gd name="T107" fmla="*/ 200170770 h 146"/>
                <a:gd name="T108" fmla="*/ 15273370 w 169"/>
                <a:gd name="T109" fmla="*/ 188218454 h 146"/>
                <a:gd name="T110" fmla="*/ 10183404 w 169"/>
                <a:gd name="T111" fmla="*/ 188218454 h 146"/>
                <a:gd name="T112" fmla="*/ 10183404 w 169"/>
                <a:gd name="T113" fmla="*/ 188218454 h 14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9"/>
                <a:gd name="T172" fmla="*/ 0 h 146"/>
                <a:gd name="T173" fmla="*/ 169 w 169"/>
                <a:gd name="T174" fmla="*/ 146 h 14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9" h="146">
                  <a:moveTo>
                    <a:pt x="4" y="63"/>
                  </a:moveTo>
                  <a:lnTo>
                    <a:pt x="2" y="4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5"/>
                  </a:lnTo>
                  <a:lnTo>
                    <a:pt x="2" y="8"/>
                  </a:lnTo>
                  <a:lnTo>
                    <a:pt x="6" y="2"/>
                  </a:lnTo>
                  <a:lnTo>
                    <a:pt x="21" y="0"/>
                  </a:lnTo>
                  <a:lnTo>
                    <a:pt x="36" y="2"/>
                  </a:lnTo>
                  <a:lnTo>
                    <a:pt x="45" y="4"/>
                  </a:lnTo>
                  <a:lnTo>
                    <a:pt x="54" y="10"/>
                  </a:lnTo>
                  <a:lnTo>
                    <a:pt x="63" y="15"/>
                  </a:lnTo>
                  <a:lnTo>
                    <a:pt x="73" y="22"/>
                  </a:lnTo>
                  <a:lnTo>
                    <a:pt x="80" y="34"/>
                  </a:lnTo>
                  <a:lnTo>
                    <a:pt x="89" y="43"/>
                  </a:lnTo>
                  <a:lnTo>
                    <a:pt x="97" y="50"/>
                  </a:lnTo>
                  <a:lnTo>
                    <a:pt x="104" y="56"/>
                  </a:lnTo>
                  <a:lnTo>
                    <a:pt x="111" y="59"/>
                  </a:lnTo>
                  <a:lnTo>
                    <a:pt x="119" y="61"/>
                  </a:lnTo>
                  <a:lnTo>
                    <a:pt x="126" y="61"/>
                  </a:lnTo>
                  <a:lnTo>
                    <a:pt x="133" y="61"/>
                  </a:lnTo>
                  <a:lnTo>
                    <a:pt x="141" y="63"/>
                  </a:lnTo>
                  <a:lnTo>
                    <a:pt x="146" y="67"/>
                  </a:lnTo>
                  <a:lnTo>
                    <a:pt x="150" y="72"/>
                  </a:lnTo>
                  <a:lnTo>
                    <a:pt x="154" y="80"/>
                  </a:lnTo>
                  <a:lnTo>
                    <a:pt x="159" y="74"/>
                  </a:lnTo>
                  <a:lnTo>
                    <a:pt x="165" y="71"/>
                  </a:lnTo>
                  <a:lnTo>
                    <a:pt x="165" y="80"/>
                  </a:lnTo>
                  <a:lnTo>
                    <a:pt x="161" y="91"/>
                  </a:lnTo>
                  <a:lnTo>
                    <a:pt x="165" y="95"/>
                  </a:lnTo>
                  <a:lnTo>
                    <a:pt x="169" y="102"/>
                  </a:lnTo>
                  <a:lnTo>
                    <a:pt x="167" y="117"/>
                  </a:lnTo>
                  <a:lnTo>
                    <a:pt x="163" y="133"/>
                  </a:lnTo>
                  <a:lnTo>
                    <a:pt x="159" y="139"/>
                  </a:lnTo>
                  <a:lnTo>
                    <a:pt x="154" y="143"/>
                  </a:lnTo>
                  <a:lnTo>
                    <a:pt x="148" y="146"/>
                  </a:lnTo>
                  <a:lnTo>
                    <a:pt x="141" y="146"/>
                  </a:lnTo>
                  <a:lnTo>
                    <a:pt x="141" y="139"/>
                  </a:lnTo>
                  <a:lnTo>
                    <a:pt x="137" y="133"/>
                  </a:lnTo>
                  <a:lnTo>
                    <a:pt x="130" y="135"/>
                  </a:lnTo>
                  <a:lnTo>
                    <a:pt x="122" y="135"/>
                  </a:lnTo>
                  <a:lnTo>
                    <a:pt x="121" y="130"/>
                  </a:lnTo>
                  <a:lnTo>
                    <a:pt x="121" y="126"/>
                  </a:lnTo>
                  <a:lnTo>
                    <a:pt x="109" y="126"/>
                  </a:lnTo>
                  <a:lnTo>
                    <a:pt x="102" y="130"/>
                  </a:lnTo>
                  <a:lnTo>
                    <a:pt x="98" y="133"/>
                  </a:lnTo>
                  <a:lnTo>
                    <a:pt x="93" y="137"/>
                  </a:lnTo>
                  <a:lnTo>
                    <a:pt x="76" y="137"/>
                  </a:lnTo>
                  <a:lnTo>
                    <a:pt x="60" y="133"/>
                  </a:lnTo>
                  <a:lnTo>
                    <a:pt x="49" y="111"/>
                  </a:lnTo>
                  <a:lnTo>
                    <a:pt x="50" y="91"/>
                  </a:lnTo>
                  <a:lnTo>
                    <a:pt x="50" y="72"/>
                  </a:lnTo>
                  <a:lnTo>
                    <a:pt x="32" y="67"/>
                  </a:lnTo>
                  <a:lnTo>
                    <a:pt x="6" y="63"/>
                  </a:lnTo>
                  <a:lnTo>
                    <a:pt x="4" y="63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99" name="Freeform 84"/>
            <p:cNvSpPr>
              <a:spLocks/>
            </p:cNvSpPr>
            <p:nvPr/>
          </p:nvSpPr>
          <p:spPr bwMode="auto">
            <a:xfrm>
              <a:off x="2501195" y="3409812"/>
              <a:ext cx="229599" cy="229599"/>
            </a:xfrm>
            <a:custGeom>
              <a:avLst/>
              <a:gdLst>
                <a:gd name="T0" fmla="*/ 2513505 w 133"/>
                <a:gd name="T1" fmla="*/ 143405300 h 122"/>
                <a:gd name="T2" fmla="*/ 35194244 w 133"/>
                <a:gd name="T3" fmla="*/ 131454863 h 122"/>
                <a:gd name="T4" fmla="*/ 72901992 w 133"/>
                <a:gd name="T5" fmla="*/ 128468195 h 122"/>
                <a:gd name="T6" fmla="*/ 95526978 w 133"/>
                <a:gd name="T7" fmla="*/ 137430082 h 122"/>
                <a:gd name="T8" fmla="*/ 115636760 w 133"/>
                <a:gd name="T9" fmla="*/ 131454863 h 122"/>
                <a:gd name="T10" fmla="*/ 123178998 w 133"/>
                <a:gd name="T11" fmla="*/ 110542510 h 122"/>
                <a:gd name="T12" fmla="*/ 123178998 w 133"/>
                <a:gd name="T13" fmla="*/ 77677868 h 122"/>
                <a:gd name="T14" fmla="*/ 148317487 w 133"/>
                <a:gd name="T15" fmla="*/ 59752199 h 122"/>
                <a:gd name="T16" fmla="*/ 165913739 w 133"/>
                <a:gd name="T17" fmla="*/ 50790312 h 122"/>
                <a:gd name="T18" fmla="*/ 183511718 w 133"/>
                <a:gd name="T19" fmla="*/ 17925662 h 122"/>
                <a:gd name="T20" fmla="*/ 198594466 w 133"/>
                <a:gd name="T21" fmla="*/ 0 h 122"/>
                <a:gd name="T22" fmla="*/ 263954248 w 133"/>
                <a:gd name="T23" fmla="*/ 11950440 h 122"/>
                <a:gd name="T24" fmla="*/ 309204219 w 133"/>
                <a:gd name="T25" fmla="*/ 26889431 h 122"/>
                <a:gd name="T26" fmla="*/ 309204219 w 133"/>
                <a:gd name="T27" fmla="*/ 83653087 h 122"/>
                <a:gd name="T28" fmla="*/ 306690716 w 133"/>
                <a:gd name="T29" fmla="*/ 143405300 h 122"/>
                <a:gd name="T30" fmla="*/ 334342709 w 133"/>
                <a:gd name="T31" fmla="*/ 209132702 h 122"/>
                <a:gd name="T32" fmla="*/ 314231227 w 133"/>
                <a:gd name="T33" fmla="*/ 209132702 h 122"/>
                <a:gd name="T34" fmla="*/ 296634975 w 133"/>
                <a:gd name="T35" fmla="*/ 203157484 h 122"/>
                <a:gd name="T36" fmla="*/ 263954248 w 133"/>
                <a:gd name="T37" fmla="*/ 203157484 h 122"/>
                <a:gd name="T38" fmla="*/ 231275247 w 133"/>
                <a:gd name="T39" fmla="*/ 209132702 h 122"/>
                <a:gd name="T40" fmla="*/ 221219452 w 133"/>
                <a:gd name="T41" fmla="*/ 215107921 h 122"/>
                <a:gd name="T42" fmla="*/ 213677215 w 133"/>
                <a:gd name="T43" fmla="*/ 221083139 h 122"/>
                <a:gd name="T44" fmla="*/ 203621474 w 133"/>
                <a:gd name="T45" fmla="*/ 233033576 h 122"/>
                <a:gd name="T46" fmla="*/ 198594466 w 133"/>
                <a:gd name="T47" fmla="*/ 241997344 h 122"/>
                <a:gd name="T48" fmla="*/ 198594466 w 133"/>
                <a:gd name="T49" fmla="*/ 247972621 h 122"/>
                <a:gd name="T50" fmla="*/ 208650207 w 133"/>
                <a:gd name="T51" fmla="*/ 259923058 h 122"/>
                <a:gd name="T52" fmla="*/ 213677215 w 133"/>
                <a:gd name="T53" fmla="*/ 259923058 h 122"/>
                <a:gd name="T54" fmla="*/ 216190718 w 133"/>
                <a:gd name="T55" fmla="*/ 265898277 h 122"/>
                <a:gd name="T56" fmla="*/ 216190718 w 133"/>
                <a:gd name="T57" fmla="*/ 277848713 h 122"/>
                <a:gd name="T58" fmla="*/ 216190718 w 133"/>
                <a:gd name="T59" fmla="*/ 286810600 h 122"/>
                <a:gd name="T60" fmla="*/ 198594466 w 133"/>
                <a:gd name="T61" fmla="*/ 313700024 h 122"/>
                <a:gd name="T62" fmla="*/ 180998214 w 133"/>
                <a:gd name="T63" fmla="*/ 337600897 h 122"/>
                <a:gd name="T64" fmla="*/ 153344495 w 133"/>
                <a:gd name="T65" fmla="*/ 349551334 h 122"/>
                <a:gd name="T66" fmla="*/ 123178998 w 133"/>
                <a:gd name="T67" fmla="*/ 364488439 h 122"/>
                <a:gd name="T68" fmla="*/ 120665494 w 133"/>
                <a:gd name="T69" fmla="*/ 364488439 h 122"/>
                <a:gd name="T70" fmla="*/ 115636760 w 133"/>
                <a:gd name="T71" fmla="*/ 358513221 h 122"/>
                <a:gd name="T72" fmla="*/ 110609726 w 133"/>
                <a:gd name="T73" fmla="*/ 358513221 h 122"/>
                <a:gd name="T74" fmla="*/ 105582719 w 133"/>
                <a:gd name="T75" fmla="*/ 349551334 h 122"/>
                <a:gd name="T76" fmla="*/ 100553985 w 133"/>
                <a:gd name="T77" fmla="*/ 337600897 h 122"/>
                <a:gd name="T78" fmla="*/ 95526978 w 133"/>
                <a:gd name="T79" fmla="*/ 325650460 h 122"/>
                <a:gd name="T80" fmla="*/ 87984740 w 133"/>
                <a:gd name="T81" fmla="*/ 325650460 h 122"/>
                <a:gd name="T82" fmla="*/ 72901992 w 133"/>
                <a:gd name="T83" fmla="*/ 325650460 h 122"/>
                <a:gd name="T84" fmla="*/ 60332747 w 133"/>
                <a:gd name="T85" fmla="*/ 331625679 h 122"/>
                <a:gd name="T86" fmla="*/ 50276992 w 133"/>
                <a:gd name="T87" fmla="*/ 349551334 h 122"/>
                <a:gd name="T88" fmla="*/ 50276992 w 133"/>
                <a:gd name="T89" fmla="*/ 352538002 h 122"/>
                <a:gd name="T90" fmla="*/ 50276992 w 133"/>
                <a:gd name="T91" fmla="*/ 358513221 h 122"/>
                <a:gd name="T92" fmla="*/ 45249985 w 133"/>
                <a:gd name="T93" fmla="*/ 337600897 h 122"/>
                <a:gd name="T94" fmla="*/ 45249985 w 133"/>
                <a:gd name="T95" fmla="*/ 319675242 h 122"/>
                <a:gd name="T96" fmla="*/ 35194244 w 133"/>
                <a:gd name="T97" fmla="*/ 298761037 h 122"/>
                <a:gd name="T98" fmla="*/ 27652000 w 133"/>
                <a:gd name="T99" fmla="*/ 286810600 h 122"/>
                <a:gd name="T100" fmla="*/ 12569248 w 133"/>
                <a:gd name="T101" fmla="*/ 286810600 h 122"/>
                <a:gd name="T102" fmla="*/ 0 w 133"/>
                <a:gd name="T103" fmla="*/ 286810600 h 122"/>
                <a:gd name="T104" fmla="*/ 17596259 w 133"/>
                <a:gd name="T105" fmla="*/ 239008794 h 122"/>
                <a:gd name="T106" fmla="*/ 27652000 w 133"/>
                <a:gd name="T107" fmla="*/ 188218497 h 122"/>
                <a:gd name="T108" fmla="*/ 27652000 w 133"/>
                <a:gd name="T109" fmla="*/ 167306174 h 122"/>
                <a:gd name="T110" fmla="*/ 17596259 w 133"/>
                <a:gd name="T111" fmla="*/ 155355737 h 122"/>
                <a:gd name="T112" fmla="*/ 12569248 w 133"/>
                <a:gd name="T113" fmla="*/ 143405300 h 122"/>
                <a:gd name="T114" fmla="*/ 2513505 w 133"/>
                <a:gd name="T115" fmla="*/ 143405300 h 1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"/>
                <a:gd name="T175" fmla="*/ 0 h 122"/>
                <a:gd name="T176" fmla="*/ 133 w 133"/>
                <a:gd name="T177" fmla="*/ 122 h 1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" h="122">
                  <a:moveTo>
                    <a:pt x="1" y="48"/>
                  </a:moveTo>
                  <a:lnTo>
                    <a:pt x="14" y="44"/>
                  </a:lnTo>
                  <a:lnTo>
                    <a:pt x="29" y="43"/>
                  </a:lnTo>
                  <a:lnTo>
                    <a:pt x="38" y="46"/>
                  </a:lnTo>
                  <a:lnTo>
                    <a:pt x="46" y="44"/>
                  </a:lnTo>
                  <a:lnTo>
                    <a:pt x="49" y="37"/>
                  </a:lnTo>
                  <a:lnTo>
                    <a:pt x="49" y="26"/>
                  </a:lnTo>
                  <a:lnTo>
                    <a:pt x="59" y="20"/>
                  </a:lnTo>
                  <a:lnTo>
                    <a:pt x="66" y="17"/>
                  </a:lnTo>
                  <a:lnTo>
                    <a:pt x="73" y="6"/>
                  </a:lnTo>
                  <a:lnTo>
                    <a:pt x="79" y="0"/>
                  </a:lnTo>
                  <a:lnTo>
                    <a:pt x="105" y="4"/>
                  </a:lnTo>
                  <a:lnTo>
                    <a:pt x="123" y="9"/>
                  </a:lnTo>
                  <a:lnTo>
                    <a:pt x="123" y="28"/>
                  </a:lnTo>
                  <a:lnTo>
                    <a:pt x="122" y="48"/>
                  </a:lnTo>
                  <a:lnTo>
                    <a:pt x="133" y="70"/>
                  </a:lnTo>
                  <a:lnTo>
                    <a:pt x="125" y="70"/>
                  </a:lnTo>
                  <a:lnTo>
                    <a:pt x="118" y="68"/>
                  </a:lnTo>
                  <a:lnTo>
                    <a:pt x="105" y="68"/>
                  </a:lnTo>
                  <a:lnTo>
                    <a:pt x="92" y="70"/>
                  </a:lnTo>
                  <a:lnTo>
                    <a:pt x="88" y="72"/>
                  </a:lnTo>
                  <a:lnTo>
                    <a:pt x="85" y="74"/>
                  </a:lnTo>
                  <a:lnTo>
                    <a:pt x="81" y="78"/>
                  </a:lnTo>
                  <a:lnTo>
                    <a:pt x="79" y="81"/>
                  </a:lnTo>
                  <a:lnTo>
                    <a:pt x="79" y="83"/>
                  </a:lnTo>
                  <a:lnTo>
                    <a:pt x="83" y="87"/>
                  </a:lnTo>
                  <a:lnTo>
                    <a:pt x="85" y="87"/>
                  </a:lnTo>
                  <a:lnTo>
                    <a:pt x="86" y="89"/>
                  </a:lnTo>
                  <a:lnTo>
                    <a:pt x="86" y="93"/>
                  </a:lnTo>
                  <a:lnTo>
                    <a:pt x="86" y="96"/>
                  </a:lnTo>
                  <a:lnTo>
                    <a:pt x="79" y="105"/>
                  </a:lnTo>
                  <a:lnTo>
                    <a:pt x="72" y="113"/>
                  </a:lnTo>
                  <a:lnTo>
                    <a:pt x="61" y="117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4" y="120"/>
                  </a:lnTo>
                  <a:lnTo>
                    <a:pt x="42" y="117"/>
                  </a:lnTo>
                  <a:lnTo>
                    <a:pt x="40" y="113"/>
                  </a:lnTo>
                  <a:lnTo>
                    <a:pt x="38" y="109"/>
                  </a:lnTo>
                  <a:lnTo>
                    <a:pt x="35" y="109"/>
                  </a:lnTo>
                  <a:lnTo>
                    <a:pt x="29" y="109"/>
                  </a:lnTo>
                  <a:lnTo>
                    <a:pt x="24" y="111"/>
                  </a:lnTo>
                  <a:lnTo>
                    <a:pt x="20" y="117"/>
                  </a:lnTo>
                  <a:lnTo>
                    <a:pt x="20" y="118"/>
                  </a:lnTo>
                  <a:lnTo>
                    <a:pt x="20" y="120"/>
                  </a:lnTo>
                  <a:lnTo>
                    <a:pt x="18" y="113"/>
                  </a:lnTo>
                  <a:lnTo>
                    <a:pt x="18" y="107"/>
                  </a:lnTo>
                  <a:lnTo>
                    <a:pt x="14" y="100"/>
                  </a:lnTo>
                  <a:lnTo>
                    <a:pt x="11" y="96"/>
                  </a:lnTo>
                  <a:lnTo>
                    <a:pt x="5" y="96"/>
                  </a:lnTo>
                  <a:lnTo>
                    <a:pt x="0" y="96"/>
                  </a:lnTo>
                  <a:lnTo>
                    <a:pt x="7" y="80"/>
                  </a:lnTo>
                  <a:lnTo>
                    <a:pt x="11" y="63"/>
                  </a:lnTo>
                  <a:lnTo>
                    <a:pt x="11" y="56"/>
                  </a:lnTo>
                  <a:lnTo>
                    <a:pt x="7" y="52"/>
                  </a:lnTo>
                  <a:lnTo>
                    <a:pt x="5" y="48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0" name="Freeform 85"/>
            <p:cNvSpPr>
              <a:spLocks/>
            </p:cNvSpPr>
            <p:nvPr/>
          </p:nvSpPr>
          <p:spPr bwMode="auto">
            <a:xfrm>
              <a:off x="2294180" y="3086114"/>
              <a:ext cx="590934" cy="414030"/>
            </a:xfrm>
            <a:custGeom>
              <a:avLst/>
              <a:gdLst>
                <a:gd name="T0" fmla="*/ 28029387 w 340"/>
                <a:gd name="T1" fmla="*/ 206145539 h 220"/>
                <a:gd name="T2" fmla="*/ 86637873 w 340"/>
                <a:gd name="T3" fmla="*/ 188218045 h 220"/>
                <a:gd name="T4" fmla="*/ 147792595 w 340"/>
                <a:gd name="T5" fmla="*/ 188218045 h 220"/>
                <a:gd name="T6" fmla="*/ 198755420 w 340"/>
                <a:gd name="T7" fmla="*/ 200170335 h 220"/>
                <a:gd name="T8" fmla="*/ 242074397 w 340"/>
                <a:gd name="T9" fmla="*/ 209132200 h 220"/>
                <a:gd name="T10" fmla="*/ 270103777 w 340"/>
                <a:gd name="T11" fmla="*/ 206145539 h 220"/>
                <a:gd name="T12" fmla="*/ 270103777 w 340"/>
                <a:gd name="T13" fmla="*/ 173280976 h 220"/>
                <a:gd name="T14" fmla="*/ 259910169 w 340"/>
                <a:gd name="T15" fmla="*/ 122492653 h 220"/>
                <a:gd name="T16" fmla="*/ 303229092 w 340"/>
                <a:gd name="T17" fmla="*/ 95603294 h 220"/>
                <a:gd name="T18" fmla="*/ 354191917 w 340"/>
                <a:gd name="T19" fmla="*/ 65727274 h 220"/>
                <a:gd name="T20" fmla="*/ 438281795 w 340"/>
                <a:gd name="T21" fmla="*/ 32864578 h 220"/>
                <a:gd name="T22" fmla="*/ 509630206 w 340"/>
                <a:gd name="T23" fmla="*/ 11950412 h 220"/>
                <a:gd name="T24" fmla="*/ 527465978 w 340"/>
                <a:gd name="T25" fmla="*/ 29876027 h 220"/>
                <a:gd name="T26" fmla="*/ 570784901 w 340"/>
                <a:gd name="T27" fmla="*/ 62740613 h 220"/>
                <a:gd name="T28" fmla="*/ 621747726 w 340"/>
                <a:gd name="T29" fmla="*/ 62740613 h 220"/>
                <a:gd name="T30" fmla="*/ 659970714 w 340"/>
                <a:gd name="T31" fmla="*/ 44813104 h 220"/>
                <a:gd name="T32" fmla="*/ 693096029 w 340"/>
                <a:gd name="T33" fmla="*/ 38839782 h 220"/>
                <a:gd name="T34" fmla="*/ 710933539 w 340"/>
                <a:gd name="T35" fmla="*/ 50790190 h 220"/>
                <a:gd name="T36" fmla="*/ 721125409 w 340"/>
                <a:gd name="T37" fmla="*/ 77677682 h 220"/>
                <a:gd name="T38" fmla="*/ 731319017 w 340"/>
                <a:gd name="T39" fmla="*/ 110542245 h 220"/>
                <a:gd name="T40" fmla="*/ 787377777 w 340"/>
                <a:gd name="T41" fmla="*/ 134443090 h 220"/>
                <a:gd name="T42" fmla="*/ 825599026 w 340"/>
                <a:gd name="T43" fmla="*/ 155355363 h 220"/>
                <a:gd name="T44" fmla="*/ 848532471 w 340"/>
                <a:gd name="T45" fmla="*/ 215107404 h 220"/>
                <a:gd name="T46" fmla="*/ 843436537 w 340"/>
                <a:gd name="T47" fmla="*/ 310710727 h 220"/>
                <a:gd name="T48" fmla="*/ 805215287 w 340"/>
                <a:gd name="T49" fmla="*/ 331623000 h 220"/>
                <a:gd name="T50" fmla="*/ 764444331 w 340"/>
                <a:gd name="T51" fmla="*/ 310710727 h 220"/>
                <a:gd name="T52" fmla="*/ 716029474 w 340"/>
                <a:gd name="T53" fmla="*/ 331623000 h 220"/>
                <a:gd name="T54" fmla="*/ 675258519 w 340"/>
                <a:gd name="T55" fmla="*/ 391376922 h 220"/>
                <a:gd name="T56" fmla="*/ 649777106 w 340"/>
                <a:gd name="T57" fmla="*/ 370462767 h 220"/>
                <a:gd name="T58" fmla="*/ 603910216 w 340"/>
                <a:gd name="T59" fmla="*/ 337598204 h 220"/>
                <a:gd name="T60" fmla="*/ 542755521 w 340"/>
                <a:gd name="T61" fmla="*/ 325649678 h 220"/>
                <a:gd name="T62" fmla="*/ 494340663 w 340"/>
                <a:gd name="T63" fmla="*/ 349548612 h 220"/>
                <a:gd name="T64" fmla="*/ 489244728 w 340"/>
                <a:gd name="T65" fmla="*/ 391376922 h 220"/>
                <a:gd name="T66" fmla="*/ 494340663 w 340"/>
                <a:gd name="T67" fmla="*/ 463079370 h 220"/>
                <a:gd name="T68" fmla="*/ 489244728 w 340"/>
                <a:gd name="T69" fmla="*/ 537768597 h 220"/>
                <a:gd name="T70" fmla="*/ 453569599 w 340"/>
                <a:gd name="T71" fmla="*/ 573619822 h 220"/>
                <a:gd name="T72" fmla="*/ 428088187 w 340"/>
                <a:gd name="T73" fmla="*/ 624409997 h 220"/>
                <a:gd name="T74" fmla="*/ 400058807 w 340"/>
                <a:gd name="T75" fmla="*/ 651297474 h 220"/>
                <a:gd name="T76" fmla="*/ 338904112 w 340"/>
                <a:gd name="T77" fmla="*/ 645322270 h 220"/>
                <a:gd name="T78" fmla="*/ 293037222 w 340"/>
                <a:gd name="T79" fmla="*/ 651297474 h 220"/>
                <a:gd name="T80" fmla="*/ 282843614 w 340"/>
                <a:gd name="T81" fmla="*/ 630385201 h 220"/>
                <a:gd name="T82" fmla="*/ 293037222 w 340"/>
                <a:gd name="T83" fmla="*/ 597520638 h 220"/>
                <a:gd name="T84" fmla="*/ 287941287 w 340"/>
                <a:gd name="T85" fmla="*/ 585570230 h 220"/>
                <a:gd name="T86" fmla="*/ 265007842 w 340"/>
                <a:gd name="T87" fmla="*/ 585570230 h 220"/>
                <a:gd name="T88" fmla="*/ 231880789 w 340"/>
                <a:gd name="T89" fmla="*/ 612459589 h 220"/>
                <a:gd name="T90" fmla="*/ 188563550 w 340"/>
                <a:gd name="T91" fmla="*/ 624409997 h 220"/>
                <a:gd name="T92" fmla="*/ 137600725 w 340"/>
                <a:gd name="T93" fmla="*/ 612459589 h 220"/>
                <a:gd name="T94" fmla="*/ 104473645 w 340"/>
                <a:gd name="T95" fmla="*/ 573619822 h 220"/>
                <a:gd name="T96" fmla="*/ 104473645 w 340"/>
                <a:gd name="T97" fmla="*/ 537768597 h 220"/>
                <a:gd name="T98" fmla="*/ 94281775 w 340"/>
                <a:gd name="T99" fmla="*/ 492955391 h 220"/>
                <a:gd name="T100" fmla="*/ 94281775 w 340"/>
                <a:gd name="T101" fmla="*/ 442165215 h 220"/>
                <a:gd name="T102" fmla="*/ 61154722 w 340"/>
                <a:gd name="T103" fmla="*/ 391376922 h 220"/>
                <a:gd name="T104" fmla="*/ 10191873 w 340"/>
                <a:gd name="T105" fmla="*/ 355523816 h 220"/>
                <a:gd name="T106" fmla="*/ 0 w 340"/>
                <a:gd name="T107" fmla="*/ 325649678 h 220"/>
                <a:gd name="T108" fmla="*/ 5095937 w 340"/>
                <a:gd name="T109" fmla="*/ 304735523 h 220"/>
                <a:gd name="T110" fmla="*/ 25481419 w 340"/>
                <a:gd name="T111" fmla="*/ 277848046 h 220"/>
                <a:gd name="T112" fmla="*/ 5095937 w 340"/>
                <a:gd name="T113" fmla="*/ 247972026 h 220"/>
                <a:gd name="T114" fmla="*/ 0 w 340"/>
                <a:gd name="T115" fmla="*/ 209132200 h 22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0"/>
                <a:gd name="T175" fmla="*/ 0 h 220"/>
                <a:gd name="T176" fmla="*/ 340 w 340"/>
                <a:gd name="T177" fmla="*/ 220 h 22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0" h="220">
                  <a:moveTo>
                    <a:pt x="0" y="70"/>
                  </a:moveTo>
                  <a:lnTo>
                    <a:pt x="11" y="69"/>
                  </a:lnTo>
                  <a:lnTo>
                    <a:pt x="23" y="65"/>
                  </a:lnTo>
                  <a:lnTo>
                    <a:pt x="34" y="63"/>
                  </a:lnTo>
                  <a:lnTo>
                    <a:pt x="47" y="63"/>
                  </a:lnTo>
                  <a:lnTo>
                    <a:pt x="58" y="63"/>
                  </a:lnTo>
                  <a:lnTo>
                    <a:pt x="67" y="65"/>
                  </a:lnTo>
                  <a:lnTo>
                    <a:pt x="78" y="67"/>
                  </a:lnTo>
                  <a:lnTo>
                    <a:pt x="89" y="70"/>
                  </a:lnTo>
                  <a:lnTo>
                    <a:pt x="95" y="70"/>
                  </a:lnTo>
                  <a:lnTo>
                    <a:pt x="100" y="70"/>
                  </a:lnTo>
                  <a:lnTo>
                    <a:pt x="106" y="69"/>
                  </a:lnTo>
                  <a:lnTo>
                    <a:pt x="109" y="67"/>
                  </a:lnTo>
                  <a:lnTo>
                    <a:pt x="106" y="58"/>
                  </a:lnTo>
                  <a:lnTo>
                    <a:pt x="100" y="48"/>
                  </a:lnTo>
                  <a:lnTo>
                    <a:pt x="102" y="41"/>
                  </a:lnTo>
                  <a:lnTo>
                    <a:pt x="108" y="32"/>
                  </a:lnTo>
                  <a:lnTo>
                    <a:pt x="119" y="32"/>
                  </a:lnTo>
                  <a:lnTo>
                    <a:pt x="128" y="28"/>
                  </a:lnTo>
                  <a:lnTo>
                    <a:pt x="139" y="22"/>
                  </a:lnTo>
                  <a:lnTo>
                    <a:pt x="150" y="17"/>
                  </a:lnTo>
                  <a:lnTo>
                    <a:pt x="172" y="11"/>
                  </a:lnTo>
                  <a:lnTo>
                    <a:pt x="194" y="6"/>
                  </a:lnTo>
                  <a:lnTo>
                    <a:pt x="200" y="4"/>
                  </a:lnTo>
                  <a:lnTo>
                    <a:pt x="204" y="0"/>
                  </a:lnTo>
                  <a:lnTo>
                    <a:pt x="207" y="10"/>
                  </a:lnTo>
                  <a:lnTo>
                    <a:pt x="211" y="17"/>
                  </a:lnTo>
                  <a:lnTo>
                    <a:pt x="224" y="21"/>
                  </a:lnTo>
                  <a:lnTo>
                    <a:pt x="235" y="21"/>
                  </a:lnTo>
                  <a:lnTo>
                    <a:pt x="244" y="21"/>
                  </a:lnTo>
                  <a:lnTo>
                    <a:pt x="252" y="19"/>
                  </a:lnTo>
                  <a:lnTo>
                    <a:pt x="259" y="15"/>
                  </a:lnTo>
                  <a:lnTo>
                    <a:pt x="266" y="13"/>
                  </a:lnTo>
                  <a:lnTo>
                    <a:pt x="272" y="13"/>
                  </a:lnTo>
                  <a:lnTo>
                    <a:pt x="276" y="15"/>
                  </a:lnTo>
                  <a:lnTo>
                    <a:pt x="279" y="17"/>
                  </a:lnTo>
                  <a:lnTo>
                    <a:pt x="281" y="22"/>
                  </a:lnTo>
                  <a:lnTo>
                    <a:pt x="283" y="26"/>
                  </a:lnTo>
                  <a:lnTo>
                    <a:pt x="283" y="34"/>
                  </a:lnTo>
                  <a:lnTo>
                    <a:pt x="287" y="37"/>
                  </a:lnTo>
                  <a:lnTo>
                    <a:pt x="296" y="41"/>
                  </a:lnTo>
                  <a:lnTo>
                    <a:pt x="309" y="45"/>
                  </a:lnTo>
                  <a:lnTo>
                    <a:pt x="325" y="50"/>
                  </a:lnTo>
                  <a:lnTo>
                    <a:pt x="324" y="52"/>
                  </a:lnTo>
                  <a:lnTo>
                    <a:pt x="333" y="72"/>
                  </a:lnTo>
                  <a:lnTo>
                    <a:pt x="340" y="102"/>
                  </a:lnTo>
                  <a:lnTo>
                    <a:pt x="331" y="104"/>
                  </a:lnTo>
                  <a:lnTo>
                    <a:pt x="322" y="106"/>
                  </a:lnTo>
                  <a:lnTo>
                    <a:pt x="316" y="111"/>
                  </a:lnTo>
                  <a:lnTo>
                    <a:pt x="311" y="113"/>
                  </a:lnTo>
                  <a:lnTo>
                    <a:pt x="300" y="104"/>
                  </a:lnTo>
                  <a:lnTo>
                    <a:pt x="290" y="98"/>
                  </a:lnTo>
                  <a:lnTo>
                    <a:pt x="281" y="111"/>
                  </a:lnTo>
                  <a:lnTo>
                    <a:pt x="265" y="131"/>
                  </a:lnTo>
                  <a:lnTo>
                    <a:pt x="255" y="124"/>
                  </a:lnTo>
                  <a:lnTo>
                    <a:pt x="246" y="119"/>
                  </a:lnTo>
                  <a:lnTo>
                    <a:pt x="237" y="113"/>
                  </a:lnTo>
                  <a:lnTo>
                    <a:pt x="228" y="111"/>
                  </a:lnTo>
                  <a:lnTo>
                    <a:pt x="213" y="109"/>
                  </a:lnTo>
                  <a:lnTo>
                    <a:pt x="198" y="111"/>
                  </a:lnTo>
                  <a:lnTo>
                    <a:pt x="194" y="117"/>
                  </a:lnTo>
                  <a:lnTo>
                    <a:pt x="194" y="124"/>
                  </a:lnTo>
                  <a:lnTo>
                    <a:pt x="192" y="131"/>
                  </a:lnTo>
                  <a:lnTo>
                    <a:pt x="194" y="139"/>
                  </a:lnTo>
                  <a:lnTo>
                    <a:pt x="194" y="155"/>
                  </a:lnTo>
                  <a:lnTo>
                    <a:pt x="196" y="172"/>
                  </a:lnTo>
                  <a:lnTo>
                    <a:pt x="192" y="180"/>
                  </a:lnTo>
                  <a:lnTo>
                    <a:pt x="185" y="189"/>
                  </a:lnTo>
                  <a:lnTo>
                    <a:pt x="178" y="192"/>
                  </a:lnTo>
                  <a:lnTo>
                    <a:pt x="168" y="198"/>
                  </a:lnTo>
                  <a:lnTo>
                    <a:pt x="168" y="209"/>
                  </a:lnTo>
                  <a:lnTo>
                    <a:pt x="165" y="216"/>
                  </a:lnTo>
                  <a:lnTo>
                    <a:pt x="157" y="218"/>
                  </a:lnTo>
                  <a:lnTo>
                    <a:pt x="148" y="215"/>
                  </a:lnTo>
                  <a:lnTo>
                    <a:pt x="133" y="216"/>
                  </a:lnTo>
                  <a:lnTo>
                    <a:pt x="120" y="220"/>
                  </a:lnTo>
                  <a:lnTo>
                    <a:pt x="115" y="218"/>
                  </a:lnTo>
                  <a:lnTo>
                    <a:pt x="111" y="216"/>
                  </a:lnTo>
                  <a:lnTo>
                    <a:pt x="111" y="211"/>
                  </a:lnTo>
                  <a:lnTo>
                    <a:pt x="113" y="204"/>
                  </a:lnTo>
                  <a:lnTo>
                    <a:pt x="115" y="200"/>
                  </a:lnTo>
                  <a:lnTo>
                    <a:pt x="115" y="198"/>
                  </a:lnTo>
                  <a:lnTo>
                    <a:pt x="113" y="196"/>
                  </a:lnTo>
                  <a:lnTo>
                    <a:pt x="111" y="194"/>
                  </a:lnTo>
                  <a:lnTo>
                    <a:pt x="104" y="196"/>
                  </a:lnTo>
                  <a:lnTo>
                    <a:pt x="96" y="202"/>
                  </a:lnTo>
                  <a:lnTo>
                    <a:pt x="91" y="205"/>
                  </a:lnTo>
                  <a:lnTo>
                    <a:pt x="83" y="207"/>
                  </a:lnTo>
                  <a:lnTo>
                    <a:pt x="74" y="209"/>
                  </a:lnTo>
                  <a:lnTo>
                    <a:pt x="63" y="209"/>
                  </a:lnTo>
                  <a:lnTo>
                    <a:pt x="54" y="205"/>
                  </a:lnTo>
                  <a:lnTo>
                    <a:pt x="47" y="200"/>
                  </a:lnTo>
                  <a:lnTo>
                    <a:pt x="41" y="192"/>
                  </a:lnTo>
                  <a:lnTo>
                    <a:pt x="39" y="187"/>
                  </a:lnTo>
                  <a:lnTo>
                    <a:pt x="41" y="180"/>
                  </a:lnTo>
                  <a:lnTo>
                    <a:pt x="41" y="170"/>
                  </a:lnTo>
                  <a:lnTo>
                    <a:pt x="37" y="165"/>
                  </a:lnTo>
                  <a:lnTo>
                    <a:pt x="34" y="161"/>
                  </a:lnTo>
                  <a:lnTo>
                    <a:pt x="37" y="148"/>
                  </a:lnTo>
                  <a:lnTo>
                    <a:pt x="37" y="137"/>
                  </a:lnTo>
                  <a:lnTo>
                    <a:pt x="24" y="131"/>
                  </a:lnTo>
                  <a:lnTo>
                    <a:pt x="8" y="128"/>
                  </a:lnTo>
                  <a:lnTo>
                    <a:pt x="4" y="119"/>
                  </a:lnTo>
                  <a:lnTo>
                    <a:pt x="0" y="109"/>
                  </a:lnTo>
                  <a:lnTo>
                    <a:pt x="0" y="106"/>
                  </a:lnTo>
                  <a:lnTo>
                    <a:pt x="2" y="102"/>
                  </a:lnTo>
                  <a:lnTo>
                    <a:pt x="6" y="98"/>
                  </a:lnTo>
                  <a:lnTo>
                    <a:pt x="10" y="93"/>
                  </a:lnTo>
                  <a:lnTo>
                    <a:pt x="8" y="89"/>
                  </a:lnTo>
                  <a:lnTo>
                    <a:pt x="2" y="83"/>
                  </a:lnTo>
                  <a:lnTo>
                    <a:pt x="0" y="7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1" name="Freeform 86"/>
            <p:cNvSpPr>
              <a:spLocks/>
            </p:cNvSpPr>
            <p:nvPr/>
          </p:nvSpPr>
          <p:spPr bwMode="auto">
            <a:xfrm>
              <a:off x="1405896" y="3155748"/>
              <a:ext cx="276648" cy="400856"/>
            </a:xfrm>
            <a:custGeom>
              <a:avLst/>
              <a:gdLst>
                <a:gd name="T0" fmla="*/ 84271499 w 159"/>
                <a:gd name="T1" fmla="*/ 0 h 213"/>
                <a:gd name="T2" fmla="*/ 35751969 w 159"/>
                <a:gd name="T3" fmla="*/ 32862669 h 213"/>
                <a:gd name="T4" fmla="*/ 0 w 159"/>
                <a:gd name="T5" fmla="*/ 65727221 h 213"/>
                <a:gd name="T6" fmla="*/ 0 w 159"/>
                <a:gd name="T7" fmla="*/ 89628018 h 213"/>
                <a:gd name="T8" fmla="*/ 5106678 w 159"/>
                <a:gd name="T9" fmla="*/ 104565075 h 213"/>
                <a:gd name="T10" fmla="*/ 17875985 w 159"/>
                <a:gd name="T11" fmla="*/ 128465901 h 213"/>
                <a:gd name="T12" fmla="*/ 33197761 w 159"/>
                <a:gd name="T13" fmla="*/ 155355239 h 213"/>
                <a:gd name="T14" fmla="*/ 33197761 w 159"/>
                <a:gd name="T15" fmla="*/ 182242694 h 213"/>
                <a:gd name="T16" fmla="*/ 28091078 w 159"/>
                <a:gd name="T17" fmla="*/ 209132032 h 213"/>
                <a:gd name="T18" fmla="*/ 33197761 w 159"/>
                <a:gd name="T19" fmla="*/ 239008028 h 213"/>
                <a:gd name="T20" fmla="*/ 40858646 w 159"/>
                <a:gd name="T21" fmla="*/ 259920343 h 213"/>
                <a:gd name="T22" fmla="*/ 102147477 w 159"/>
                <a:gd name="T23" fmla="*/ 292784880 h 213"/>
                <a:gd name="T24" fmla="*/ 155773698 w 159"/>
                <a:gd name="T25" fmla="*/ 325647535 h 213"/>
                <a:gd name="T26" fmla="*/ 135345252 w 159"/>
                <a:gd name="T27" fmla="*/ 382412868 h 213"/>
                <a:gd name="T28" fmla="*/ 112360830 w 159"/>
                <a:gd name="T29" fmla="*/ 448140060 h 213"/>
                <a:gd name="T30" fmla="*/ 117469274 w 159"/>
                <a:gd name="T31" fmla="*/ 469052316 h 213"/>
                <a:gd name="T32" fmla="*/ 130236835 w 159"/>
                <a:gd name="T33" fmla="*/ 486977914 h 213"/>
                <a:gd name="T34" fmla="*/ 150667021 w 159"/>
                <a:gd name="T35" fmla="*/ 501916970 h 213"/>
                <a:gd name="T36" fmla="*/ 163434582 w 159"/>
                <a:gd name="T37" fmla="*/ 519842568 h 213"/>
                <a:gd name="T38" fmla="*/ 168542999 w 159"/>
                <a:gd name="T39" fmla="*/ 564655621 h 213"/>
                <a:gd name="T40" fmla="*/ 188971445 w 159"/>
                <a:gd name="T41" fmla="*/ 636358012 h 213"/>
                <a:gd name="T42" fmla="*/ 211954099 w 159"/>
                <a:gd name="T43" fmla="*/ 630382813 h 213"/>
                <a:gd name="T44" fmla="*/ 234938548 w 159"/>
                <a:gd name="T45" fmla="*/ 612457215 h 213"/>
                <a:gd name="T46" fmla="*/ 252812786 w 159"/>
                <a:gd name="T47" fmla="*/ 585569759 h 213"/>
                <a:gd name="T48" fmla="*/ 273242972 w 159"/>
                <a:gd name="T49" fmla="*/ 540754824 h 213"/>
                <a:gd name="T50" fmla="*/ 296225626 w 159"/>
                <a:gd name="T51" fmla="*/ 507892170 h 213"/>
                <a:gd name="T52" fmla="*/ 314101604 w 159"/>
                <a:gd name="T53" fmla="*/ 486977914 h 213"/>
                <a:gd name="T54" fmla="*/ 319208280 w 159"/>
                <a:gd name="T55" fmla="*/ 460090458 h 213"/>
                <a:gd name="T56" fmla="*/ 319208280 w 159"/>
                <a:gd name="T57" fmla="*/ 430214462 h 213"/>
                <a:gd name="T58" fmla="*/ 347299351 w 159"/>
                <a:gd name="T59" fmla="*/ 421250722 h 213"/>
                <a:gd name="T60" fmla="*/ 375390422 w 159"/>
                <a:gd name="T61" fmla="*/ 403325124 h 213"/>
                <a:gd name="T62" fmla="*/ 367729537 w 159"/>
                <a:gd name="T63" fmla="*/ 364487270 h 213"/>
                <a:gd name="T64" fmla="*/ 362621120 w 159"/>
                <a:gd name="T65" fmla="*/ 331622734 h 213"/>
                <a:gd name="T66" fmla="*/ 380497098 w 159"/>
                <a:gd name="T67" fmla="*/ 325647535 h 213"/>
                <a:gd name="T68" fmla="*/ 406033961 w 159"/>
                <a:gd name="T69" fmla="*/ 325647535 h 213"/>
                <a:gd name="T70" fmla="*/ 406033961 w 159"/>
                <a:gd name="T71" fmla="*/ 304735278 h 213"/>
                <a:gd name="T72" fmla="*/ 395818868 w 159"/>
                <a:gd name="T73" fmla="*/ 277845941 h 213"/>
                <a:gd name="T74" fmla="*/ 375390422 w 159"/>
                <a:gd name="T75" fmla="*/ 239008028 h 213"/>
                <a:gd name="T76" fmla="*/ 352406027 w 159"/>
                <a:gd name="T77" fmla="*/ 200168292 h 213"/>
                <a:gd name="T78" fmla="*/ 329423373 w 159"/>
                <a:gd name="T79" fmla="*/ 161330438 h 213"/>
                <a:gd name="T80" fmla="*/ 301334042 w 159"/>
                <a:gd name="T81" fmla="*/ 137429641 h 213"/>
                <a:gd name="T82" fmla="*/ 250260317 w 159"/>
                <a:gd name="T83" fmla="*/ 116515473 h 213"/>
                <a:gd name="T84" fmla="*/ 196632330 w 159"/>
                <a:gd name="T85" fmla="*/ 95603217 h 213"/>
                <a:gd name="T86" fmla="*/ 140451928 w 159"/>
                <a:gd name="T87" fmla="*/ 44813068 h 213"/>
                <a:gd name="T88" fmla="*/ 84271499 w 159"/>
                <a:gd name="T89" fmla="*/ 0 h 2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9"/>
                <a:gd name="T136" fmla="*/ 0 h 213"/>
                <a:gd name="T137" fmla="*/ 159 w 159"/>
                <a:gd name="T138" fmla="*/ 213 h 21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9" h="213">
                  <a:moveTo>
                    <a:pt x="33" y="0"/>
                  </a:moveTo>
                  <a:lnTo>
                    <a:pt x="14" y="11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3" y="52"/>
                  </a:lnTo>
                  <a:lnTo>
                    <a:pt x="13" y="61"/>
                  </a:lnTo>
                  <a:lnTo>
                    <a:pt x="11" y="70"/>
                  </a:lnTo>
                  <a:lnTo>
                    <a:pt x="13" y="80"/>
                  </a:lnTo>
                  <a:lnTo>
                    <a:pt x="16" y="87"/>
                  </a:lnTo>
                  <a:lnTo>
                    <a:pt x="40" y="98"/>
                  </a:lnTo>
                  <a:lnTo>
                    <a:pt x="61" y="109"/>
                  </a:lnTo>
                  <a:lnTo>
                    <a:pt x="53" y="128"/>
                  </a:lnTo>
                  <a:lnTo>
                    <a:pt x="44" y="150"/>
                  </a:lnTo>
                  <a:lnTo>
                    <a:pt x="46" y="157"/>
                  </a:lnTo>
                  <a:lnTo>
                    <a:pt x="51" y="163"/>
                  </a:lnTo>
                  <a:lnTo>
                    <a:pt x="59" y="168"/>
                  </a:lnTo>
                  <a:lnTo>
                    <a:pt x="64" y="174"/>
                  </a:lnTo>
                  <a:lnTo>
                    <a:pt x="66" y="189"/>
                  </a:lnTo>
                  <a:lnTo>
                    <a:pt x="74" y="213"/>
                  </a:lnTo>
                  <a:lnTo>
                    <a:pt x="83" y="211"/>
                  </a:lnTo>
                  <a:lnTo>
                    <a:pt x="92" y="205"/>
                  </a:lnTo>
                  <a:lnTo>
                    <a:pt x="99" y="196"/>
                  </a:lnTo>
                  <a:lnTo>
                    <a:pt x="107" y="181"/>
                  </a:lnTo>
                  <a:lnTo>
                    <a:pt x="116" y="170"/>
                  </a:lnTo>
                  <a:lnTo>
                    <a:pt x="123" y="163"/>
                  </a:lnTo>
                  <a:lnTo>
                    <a:pt x="125" y="154"/>
                  </a:lnTo>
                  <a:lnTo>
                    <a:pt x="125" y="144"/>
                  </a:lnTo>
                  <a:lnTo>
                    <a:pt x="136" y="141"/>
                  </a:lnTo>
                  <a:lnTo>
                    <a:pt x="147" y="135"/>
                  </a:lnTo>
                  <a:lnTo>
                    <a:pt x="144" y="122"/>
                  </a:lnTo>
                  <a:lnTo>
                    <a:pt x="142" y="111"/>
                  </a:lnTo>
                  <a:lnTo>
                    <a:pt x="149" y="109"/>
                  </a:lnTo>
                  <a:lnTo>
                    <a:pt x="159" y="109"/>
                  </a:lnTo>
                  <a:lnTo>
                    <a:pt x="159" y="102"/>
                  </a:lnTo>
                  <a:lnTo>
                    <a:pt x="155" y="93"/>
                  </a:lnTo>
                  <a:lnTo>
                    <a:pt x="147" y="80"/>
                  </a:lnTo>
                  <a:lnTo>
                    <a:pt x="138" y="67"/>
                  </a:lnTo>
                  <a:lnTo>
                    <a:pt x="129" y="54"/>
                  </a:lnTo>
                  <a:lnTo>
                    <a:pt x="118" y="46"/>
                  </a:lnTo>
                  <a:lnTo>
                    <a:pt x="98" y="39"/>
                  </a:lnTo>
                  <a:lnTo>
                    <a:pt x="77" y="32"/>
                  </a:lnTo>
                  <a:lnTo>
                    <a:pt x="55" y="1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2" name="Freeform 87"/>
            <p:cNvSpPr>
              <a:spLocks/>
            </p:cNvSpPr>
            <p:nvPr/>
          </p:nvSpPr>
          <p:spPr bwMode="auto">
            <a:xfrm>
              <a:off x="1533869" y="3270547"/>
              <a:ext cx="410267" cy="427205"/>
            </a:xfrm>
            <a:custGeom>
              <a:avLst/>
              <a:gdLst>
                <a:gd name="T0" fmla="*/ 0 w 236"/>
                <a:gd name="T1" fmla="*/ 463080803 h 227"/>
                <a:gd name="T2" fmla="*/ 12746092 w 236"/>
                <a:gd name="T3" fmla="*/ 481006471 h 227"/>
                <a:gd name="T4" fmla="*/ 17844878 w 236"/>
                <a:gd name="T5" fmla="*/ 513869371 h 227"/>
                <a:gd name="T6" fmla="*/ 12746092 w 236"/>
                <a:gd name="T7" fmla="*/ 564659704 h 227"/>
                <a:gd name="T8" fmla="*/ 7647309 w 236"/>
                <a:gd name="T9" fmla="*/ 603497709 h 227"/>
                <a:gd name="T10" fmla="*/ 7647309 w 236"/>
                <a:gd name="T11" fmla="*/ 603497709 h 227"/>
                <a:gd name="T12" fmla="*/ 35689757 w 236"/>
                <a:gd name="T13" fmla="*/ 624411929 h 227"/>
                <a:gd name="T14" fmla="*/ 96871690 w 236"/>
                <a:gd name="T15" fmla="*/ 663249934 h 227"/>
                <a:gd name="T16" fmla="*/ 163152420 w 236"/>
                <a:gd name="T17" fmla="*/ 678188931 h 227"/>
                <a:gd name="T18" fmla="*/ 219235557 w 236"/>
                <a:gd name="T19" fmla="*/ 657274712 h 227"/>
                <a:gd name="T20" fmla="*/ 247278048 w 236"/>
                <a:gd name="T21" fmla="*/ 645324267 h 227"/>
                <a:gd name="T22" fmla="*/ 247278048 w 236"/>
                <a:gd name="T23" fmla="*/ 645324267 h 227"/>
                <a:gd name="T24" fmla="*/ 247278048 w 236"/>
                <a:gd name="T25" fmla="*/ 645324267 h 227"/>
                <a:gd name="T26" fmla="*/ 290615097 w 236"/>
                <a:gd name="T27" fmla="*/ 642337596 h 227"/>
                <a:gd name="T28" fmla="*/ 341599450 w 236"/>
                <a:gd name="T29" fmla="*/ 579596819 h 227"/>
                <a:gd name="T30" fmla="*/ 379839454 w 236"/>
                <a:gd name="T31" fmla="*/ 540758814 h 227"/>
                <a:gd name="T32" fmla="*/ 400232848 w 236"/>
                <a:gd name="T33" fmla="*/ 552709259 h 227"/>
                <a:gd name="T34" fmla="*/ 433372330 w 236"/>
                <a:gd name="T35" fmla="*/ 579596819 h 227"/>
                <a:gd name="T36" fmla="*/ 469062182 w 236"/>
                <a:gd name="T37" fmla="*/ 630387151 h 227"/>
                <a:gd name="T38" fmla="*/ 522596796 w 236"/>
                <a:gd name="T39" fmla="*/ 657274712 h 227"/>
                <a:gd name="T40" fmla="*/ 563385322 w 236"/>
                <a:gd name="T41" fmla="*/ 663249934 h 227"/>
                <a:gd name="T42" fmla="*/ 586327238 w 236"/>
                <a:gd name="T43" fmla="*/ 645324267 h 227"/>
                <a:gd name="T44" fmla="*/ 601623587 w 236"/>
                <a:gd name="T45" fmla="*/ 597522486 h 227"/>
                <a:gd name="T46" fmla="*/ 596524804 w 236"/>
                <a:gd name="T47" fmla="*/ 534783591 h 227"/>
                <a:gd name="T48" fmla="*/ 522596796 w 236"/>
                <a:gd name="T49" fmla="*/ 424240916 h 227"/>
                <a:gd name="T50" fmla="*/ 484358531 w 236"/>
                <a:gd name="T51" fmla="*/ 343576353 h 227"/>
                <a:gd name="T52" fmla="*/ 497104619 w 236"/>
                <a:gd name="T53" fmla="*/ 319675463 h 227"/>
                <a:gd name="T54" fmla="*/ 502203402 w 236"/>
                <a:gd name="T55" fmla="*/ 304736466 h 227"/>
                <a:gd name="T56" fmla="*/ 489457314 w 236"/>
                <a:gd name="T57" fmla="*/ 265898460 h 227"/>
                <a:gd name="T58" fmla="*/ 469062182 w 236"/>
                <a:gd name="T59" fmla="*/ 239008959 h 227"/>
                <a:gd name="T60" fmla="*/ 435922591 w 236"/>
                <a:gd name="T61" fmla="*/ 221083292 h 227"/>
                <a:gd name="T62" fmla="*/ 412978936 w 236"/>
                <a:gd name="T63" fmla="*/ 149380622 h 227"/>
                <a:gd name="T64" fmla="*/ 390035282 w 236"/>
                <a:gd name="T65" fmla="*/ 77677922 h 227"/>
                <a:gd name="T66" fmla="*/ 356895800 w 236"/>
                <a:gd name="T67" fmla="*/ 23900897 h 227"/>
                <a:gd name="T68" fmla="*/ 341599450 w 236"/>
                <a:gd name="T69" fmla="*/ 5975224 h 227"/>
                <a:gd name="T70" fmla="*/ 323754579 w 236"/>
                <a:gd name="T71" fmla="*/ 11950449 h 227"/>
                <a:gd name="T72" fmla="*/ 295713880 w 236"/>
                <a:gd name="T73" fmla="*/ 38839902 h 227"/>
                <a:gd name="T74" fmla="*/ 280417531 w 236"/>
                <a:gd name="T75" fmla="*/ 32864680 h 227"/>
                <a:gd name="T76" fmla="*/ 244727788 w 236"/>
                <a:gd name="T77" fmla="*/ 62740807 h 227"/>
                <a:gd name="T78" fmla="*/ 216687034 w 236"/>
                <a:gd name="T79" fmla="*/ 128468284 h 227"/>
                <a:gd name="T80" fmla="*/ 191193119 w 236"/>
                <a:gd name="T81" fmla="*/ 143405399 h 227"/>
                <a:gd name="T82" fmla="*/ 178447031 w 236"/>
                <a:gd name="T83" fmla="*/ 182245286 h 227"/>
                <a:gd name="T84" fmla="*/ 158053637 w 236"/>
                <a:gd name="T85" fmla="*/ 239008959 h 227"/>
                <a:gd name="T86" fmla="*/ 130011199 w 236"/>
                <a:gd name="T87" fmla="*/ 277848905 h 227"/>
                <a:gd name="T88" fmla="*/ 107069256 w 236"/>
                <a:gd name="T89" fmla="*/ 325650686 h 227"/>
                <a:gd name="T90" fmla="*/ 63730469 w 236"/>
                <a:gd name="T91" fmla="*/ 403328578 h 227"/>
                <a:gd name="T92" fmla="*/ 22943661 w 236"/>
                <a:gd name="T93" fmla="*/ 448141806 h 22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6"/>
                <a:gd name="T142" fmla="*/ 0 h 227"/>
                <a:gd name="T143" fmla="*/ 236 w 236"/>
                <a:gd name="T144" fmla="*/ 227 h 22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6" h="227">
                  <a:moveTo>
                    <a:pt x="0" y="152"/>
                  </a:moveTo>
                  <a:lnTo>
                    <a:pt x="0" y="155"/>
                  </a:lnTo>
                  <a:lnTo>
                    <a:pt x="1" y="157"/>
                  </a:lnTo>
                  <a:lnTo>
                    <a:pt x="5" y="161"/>
                  </a:lnTo>
                  <a:lnTo>
                    <a:pt x="5" y="167"/>
                  </a:lnTo>
                  <a:lnTo>
                    <a:pt x="7" y="172"/>
                  </a:lnTo>
                  <a:lnTo>
                    <a:pt x="7" y="178"/>
                  </a:lnTo>
                  <a:lnTo>
                    <a:pt x="5" y="189"/>
                  </a:lnTo>
                  <a:lnTo>
                    <a:pt x="3" y="202"/>
                  </a:lnTo>
                  <a:lnTo>
                    <a:pt x="14" y="209"/>
                  </a:lnTo>
                  <a:lnTo>
                    <a:pt x="27" y="216"/>
                  </a:lnTo>
                  <a:lnTo>
                    <a:pt x="38" y="222"/>
                  </a:lnTo>
                  <a:lnTo>
                    <a:pt x="51" y="227"/>
                  </a:lnTo>
                  <a:lnTo>
                    <a:pt x="64" y="227"/>
                  </a:lnTo>
                  <a:lnTo>
                    <a:pt x="75" y="224"/>
                  </a:lnTo>
                  <a:lnTo>
                    <a:pt x="86" y="220"/>
                  </a:lnTo>
                  <a:lnTo>
                    <a:pt x="97" y="216"/>
                  </a:lnTo>
                  <a:lnTo>
                    <a:pt x="114" y="215"/>
                  </a:lnTo>
                  <a:lnTo>
                    <a:pt x="127" y="209"/>
                  </a:lnTo>
                  <a:lnTo>
                    <a:pt x="134" y="194"/>
                  </a:lnTo>
                  <a:lnTo>
                    <a:pt x="144" y="181"/>
                  </a:lnTo>
                  <a:lnTo>
                    <a:pt x="149" y="181"/>
                  </a:lnTo>
                  <a:lnTo>
                    <a:pt x="153" y="183"/>
                  </a:lnTo>
                  <a:lnTo>
                    <a:pt x="157" y="185"/>
                  </a:lnTo>
                  <a:lnTo>
                    <a:pt x="162" y="187"/>
                  </a:lnTo>
                  <a:lnTo>
                    <a:pt x="170" y="194"/>
                  </a:lnTo>
                  <a:lnTo>
                    <a:pt x="177" y="203"/>
                  </a:lnTo>
                  <a:lnTo>
                    <a:pt x="184" y="211"/>
                  </a:lnTo>
                  <a:lnTo>
                    <a:pt x="195" y="216"/>
                  </a:lnTo>
                  <a:lnTo>
                    <a:pt x="205" y="220"/>
                  </a:lnTo>
                  <a:lnTo>
                    <a:pt x="216" y="224"/>
                  </a:lnTo>
                  <a:lnTo>
                    <a:pt x="221" y="222"/>
                  </a:lnTo>
                  <a:lnTo>
                    <a:pt x="225" y="220"/>
                  </a:lnTo>
                  <a:lnTo>
                    <a:pt x="230" y="216"/>
                  </a:lnTo>
                  <a:lnTo>
                    <a:pt x="234" y="213"/>
                  </a:lnTo>
                  <a:lnTo>
                    <a:pt x="236" y="200"/>
                  </a:lnTo>
                  <a:lnTo>
                    <a:pt x="236" y="189"/>
                  </a:lnTo>
                  <a:lnTo>
                    <a:pt x="234" y="179"/>
                  </a:lnTo>
                  <a:lnTo>
                    <a:pt x="230" y="170"/>
                  </a:lnTo>
                  <a:lnTo>
                    <a:pt x="205" y="142"/>
                  </a:lnTo>
                  <a:lnTo>
                    <a:pt x="188" y="120"/>
                  </a:lnTo>
                  <a:lnTo>
                    <a:pt x="190" y="115"/>
                  </a:lnTo>
                  <a:lnTo>
                    <a:pt x="194" y="111"/>
                  </a:lnTo>
                  <a:lnTo>
                    <a:pt x="195" y="107"/>
                  </a:lnTo>
                  <a:lnTo>
                    <a:pt x="197" y="106"/>
                  </a:lnTo>
                  <a:lnTo>
                    <a:pt x="197" y="102"/>
                  </a:lnTo>
                  <a:lnTo>
                    <a:pt x="195" y="98"/>
                  </a:lnTo>
                  <a:lnTo>
                    <a:pt x="192" y="89"/>
                  </a:lnTo>
                  <a:lnTo>
                    <a:pt x="188" y="83"/>
                  </a:lnTo>
                  <a:lnTo>
                    <a:pt x="184" y="80"/>
                  </a:lnTo>
                  <a:lnTo>
                    <a:pt x="181" y="78"/>
                  </a:lnTo>
                  <a:lnTo>
                    <a:pt x="171" y="74"/>
                  </a:lnTo>
                  <a:lnTo>
                    <a:pt x="164" y="69"/>
                  </a:lnTo>
                  <a:lnTo>
                    <a:pt x="162" y="50"/>
                  </a:lnTo>
                  <a:lnTo>
                    <a:pt x="160" y="33"/>
                  </a:lnTo>
                  <a:lnTo>
                    <a:pt x="153" y="26"/>
                  </a:lnTo>
                  <a:lnTo>
                    <a:pt x="147" y="21"/>
                  </a:lnTo>
                  <a:lnTo>
                    <a:pt x="140" y="8"/>
                  </a:lnTo>
                  <a:lnTo>
                    <a:pt x="134" y="2"/>
                  </a:lnTo>
                  <a:lnTo>
                    <a:pt x="133" y="0"/>
                  </a:lnTo>
                  <a:lnTo>
                    <a:pt x="127" y="4"/>
                  </a:lnTo>
                  <a:lnTo>
                    <a:pt x="118" y="6"/>
                  </a:lnTo>
                  <a:lnTo>
                    <a:pt x="116" y="13"/>
                  </a:lnTo>
                  <a:lnTo>
                    <a:pt x="114" y="19"/>
                  </a:lnTo>
                  <a:lnTo>
                    <a:pt x="110" y="11"/>
                  </a:lnTo>
                  <a:lnTo>
                    <a:pt x="105" y="8"/>
                  </a:lnTo>
                  <a:lnTo>
                    <a:pt x="96" y="21"/>
                  </a:lnTo>
                  <a:lnTo>
                    <a:pt x="83" y="35"/>
                  </a:lnTo>
                  <a:lnTo>
                    <a:pt x="85" y="43"/>
                  </a:lnTo>
                  <a:lnTo>
                    <a:pt x="85" y="48"/>
                  </a:lnTo>
                  <a:lnTo>
                    <a:pt x="75" y="48"/>
                  </a:lnTo>
                  <a:lnTo>
                    <a:pt x="68" y="50"/>
                  </a:lnTo>
                  <a:lnTo>
                    <a:pt x="70" y="61"/>
                  </a:lnTo>
                  <a:lnTo>
                    <a:pt x="73" y="74"/>
                  </a:lnTo>
                  <a:lnTo>
                    <a:pt x="62" y="80"/>
                  </a:lnTo>
                  <a:lnTo>
                    <a:pt x="51" y="83"/>
                  </a:lnTo>
                  <a:lnTo>
                    <a:pt x="51" y="93"/>
                  </a:lnTo>
                  <a:lnTo>
                    <a:pt x="49" y="102"/>
                  </a:lnTo>
                  <a:lnTo>
                    <a:pt x="42" y="109"/>
                  </a:lnTo>
                  <a:lnTo>
                    <a:pt x="33" y="120"/>
                  </a:lnTo>
                  <a:lnTo>
                    <a:pt x="25" y="135"/>
                  </a:lnTo>
                  <a:lnTo>
                    <a:pt x="18" y="144"/>
                  </a:lnTo>
                  <a:lnTo>
                    <a:pt x="9" y="15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3" name="Freeform 88"/>
            <p:cNvSpPr>
              <a:spLocks/>
            </p:cNvSpPr>
            <p:nvPr/>
          </p:nvSpPr>
          <p:spPr bwMode="auto">
            <a:xfrm>
              <a:off x="1437890" y="2971316"/>
              <a:ext cx="327460" cy="365100"/>
            </a:xfrm>
            <a:custGeom>
              <a:avLst/>
              <a:gdLst>
                <a:gd name="T0" fmla="*/ 111416090 w 189"/>
                <a:gd name="T1" fmla="*/ 17925659 h 194"/>
                <a:gd name="T2" fmla="*/ 50643679 w 189"/>
                <a:gd name="T3" fmla="*/ 56765519 h 194"/>
                <a:gd name="T4" fmla="*/ 0 w 189"/>
                <a:gd name="T5" fmla="*/ 83653070 h 194"/>
                <a:gd name="T6" fmla="*/ 20257473 w 189"/>
                <a:gd name="T7" fmla="*/ 122492923 h 194"/>
                <a:gd name="T8" fmla="*/ 48112362 w 189"/>
                <a:gd name="T9" fmla="*/ 182243242 h 194"/>
                <a:gd name="T10" fmla="*/ 50643679 w 189"/>
                <a:gd name="T11" fmla="*/ 221083095 h 194"/>
                <a:gd name="T12" fmla="*/ 50643679 w 189"/>
                <a:gd name="T13" fmla="*/ 253947789 h 194"/>
                <a:gd name="T14" fmla="*/ 48112362 w 189"/>
                <a:gd name="T15" fmla="*/ 277848658 h 194"/>
                <a:gd name="T16" fmla="*/ 37983629 w 189"/>
                <a:gd name="T17" fmla="*/ 292785760 h 194"/>
                <a:gd name="T18" fmla="*/ 93691674 w 189"/>
                <a:gd name="T19" fmla="*/ 337598948 h 194"/>
                <a:gd name="T20" fmla="*/ 149399733 w 189"/>
                <a:gd name="T21" fmla="*/ 388389235 h 194"/>
                <a:gd name="T22" fmla="*/ 202576447 w 189"/>
                <a:gd name="T23" fmla="*/ 409303436 h 194"/>
                <a:gd name="T24" fmla="*/ 253220167 w 189"/>
                <a:gd name="T25" fmla="*/ 430215755 h 194"/>
                <a:gd name="T26" fmla="*/ 281073316 w 189"/>
                <a:gd name="T27" fmla="*/ 454116624 h 194"/>
                <a:gd name="T28" fmla="*/ 303863832 w 189"/>
                <a:gd name="T29" fmla="*/ 492956477 h 194"/>
                <a:gd name="T30" fmla="*/ 326654347 w 189"/>
                <a:gd name="T31" fmla="*/ 531794565 h 194"/>
                <a:gd name="T32" fmla="*/ 346911813 w 189"/>
                <a:gd name="T33" fmla="*/ 570634418 h 194"/>
                <a:gd name="T34" fmla="*/ 351976180 w 189"/>
                <a:gd name="T35" fmla="*/ 573621086 h 194"/>
                <a:gd name="T36" fmla="*/ 351976180 w 189"/>
                <a:gd name="T37" fmla="*/ 579596303 h 194"/>
                <a:gd name="T38" fmla="*/ 384893696 w 189"/>
                <a:gd name="T39" fmla="*/ 537769783 h 194"/>
                <a:gd name="T40" fmla="*/ 407684211 w 189"/>
                <a:gd name="T41" fmla="*/ 498931812 h 194"/>
                <a:gd name="T42" fmla="*/ 420344261 w 189"/>
                <a:gd name="T43" fmla="*/ 507893697 h 194"/>
                <a:gd name="T44" fmla="*/ 430472994 w 189"/>
                <a:gd name="T45" fmla="*/ 531794565 h 194"/>
                <a:gd name="T46" fmla="*/ 435537361 w 189"/>
                <a:gd name="T47" fmla="*/ 513868914 h 194"/>
                <a:gd name="T48" fmla="*/ 440601727 w 189"/>
                <a:gd name="T49" fmla="*/ 492956477 h 194"/>
                <a:gd name="T50" fmla="*/ 463392351 w 189"/>
                <a:gd name="T51" fmla="*/ 486981260 h 194"/>
                <a:gd name="T52" fmla="*/ 478585451 w 189"/>
                <a:gd name="T53" fmla="*/ 475030825 h 194"/>
                <a:gd name="T54" fmla="*/ 448199144 w 189"/>
                <a:gd name="T55" fmla="*/ 466067059 h 194"/>
                <a:gd name="T56" fmla="*/ 430472994 w 189"/>
                <a:gd name="T57" fmla="*/ 448141407 h 194"/>
                <a:gd name="T58" fmla="*/ 417812944 w 189"/>
                <a:gd name="T59" fmla="*/ 430215755 h 194"/>
                <a:gd name="T60" fmla="*/ 402619845 w 189"/>
                <a:gd name="T61" fmla="*/ 409303436 h 194"/>
                <a:gd name="T62" fmla="*/ 387426745 w 189"/>
                <a:gd name="T63" fmla="*/ 403328219 h 194"/>
                <a:gd name="T64" fmla="*/ 374764963 w 189"/>
                <a:gd name="T65" fmla="*/ 397353002 h 194"/>
                <a:gd name="T66" fmla="*/ 359571863 w 189"/>
                <a:gd name="T67" fmla="*/ 382414018 h 194"/>
                <a:gd name="T68" fmla="*/ 351976180 w 189"/>
                <a:gd name="T69" fmla="*/ 364488366 h 194"/>
                <a:gd name="T70" fmla="*/ 346911813 w 189"/>
                <a:gd name="T71" fmla="*/ 325648514 h 194"/>
                <a:gd name="T72" fmla="*/ 346911813 w 189"/>
                <a:gd name="T73" fmla="*/ 283823875 h 194"/>
                <a:gd name="T74" fmla="*/ 351976180 w 189"/>
                <a:gd name="T75" fmla="*/ 239008747 h 194"/>
                <a:gd name="T76" fmla="*/ 359571863 w 189"/>
                <a:gd name="T77" fmla="*/ 194195559 h 194"/>
                <a:gd name="T78" fmla="*/ 357040546 w 189"/>
                <a:gd name="T79" fmla="*/ 176268025 h 194"/>
                <a:gd name="T80" fmla="*/ 351976180 w 189"/>
                <a:gd name="T81" fmla="*/ 161330923 h 194"/>
                <a:gd name="T82" fmla="*/ 336783080 w 189"/>
                <a:gd name="T83" fmla="*/ 143405271 h 194"/>
                <a:gd name="T84" fmla="*/ 324121298 w 189"/>
                <a:gd name="T85" fmla="*/ 137430054 h 194"/>
                <a:gd name="T86" fmla="*/ 298799465 w 189"/>
                <a:gd name="T87" fmla="*/ 122492923 h 194"/>
                <a:gd name="T88" fmla="*/ 291202049 w 189"/>
                <a:gd name="T89" fmla="*/ 104567271 h 194"/>
                <a:gd name="T90" fmla="*/ 291202049 w 189"/>
                <a:gd name="T91" fmla="*/ 95603504 h 194"/>
                <a:gd name="T92" fmla="*/ 291202049 w 189"/>
                <a:gd name="T93" fmla="*/ 83653070 h 194"/>
                <a:gd name="T94" fmla="*/ 291202049 w 189"/>
                <a:gd name="T95" fmla="*/ 71702636 h 194"/>
                <a:gd name="T96" fmla="*/ 286137683 w 189"/>
                <a:gd name="T97" fmla="*/ 65727419 h 194"/>
                <a:gd name="T98" fmla="*/ 281073316 w 189"/>
                <a:gd name="T99" fmla="*/ 56765519 h 194"/>
                <a:gd name="T100" fmla="*/ 270944583 w 189"/>
                <a:gd name="T101" fmla="*/ 44813203 h 194"/>
                <a:gd name="T102" fmla="*/ 253220167 w 189"/>
                <a:gd name="T103" fmla="*/ 29876093 h 194"/>
                <a:gd name="T104" fmla="*/ 230429651 w 189"/>
                <a:gd name="T105" fmla="*/ 5975219 h 194"/>
                <a:gd name="T106" fmla="*/ 215236497 w 189"/>
                <a:gd name="T107" fmla="*/ 17925659 h 194"/>
                <a:gd name="T108" fmla="*/ 197512081 w 189"/>
                <a:gd name="T109" fmla="*/ 32864650 h 194"/>
                <a:gd name="T110" fmla="*/ 182318981 w 189"/>
                <a:gd name="T111" fmla="*/ 32864650 h 194"/>
                <a:gd name="T112" fmla="*/ 172190248 w 189"/>
                <a:gd name="T113" fmla="*/ 23900876 h 194"/>
                <a:gd name="T114" fmla="*/ 159528466 w 189"/>
                <a:gd name="T115" fmla="*/ 11950438 h 194"/>
                <a:gd name="T116" fmla="*/ 149399733 w 189"/>
                <a:gd name="T117" fmla="*/ 0 h 194"/>
                <a:gd name="T118" fmla="*/ 136737950 w 189"/>
                <a:gd name="T119" fmla="*/ 5975219 h 194"/>
                <a:gd name="T120" fmla="*/ 111416090 w 189"/>
                <a:gd name="T121" fmla="*/ 17925659 h 19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9"/>
                <a:gd name="T184" fmla="*/ 0 h 194"/>
                <a:gd name="T185" fmla="*/ 189 w 189"/>
                <a:gd name="T186" fmla="*/ 194 h 19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9" h="194">
                  <a:moveTo>
                    <a:pt x="44" y="6"/>
                  </a:moveTo>
                  <a:lnTo>
                    <a:pt x="20" y="19"/>
                  </a:lnTo>
                  <a:lnTo>
                    <a:pt x="0" y="28"/>
                  </a:lnTo>
                  <a:lnTo>
                    <a:pt x="8" y="41"/>
                  </a:lnTo>
                  <a:lnTo>
                    <a:pt x="19" y="61"/>
                  </a:lnTo>
                  <a:lnTo>
                    <a:pt x="20" y="74"/>
                  </a:lnTo>
                  <a:lnTo>
                    <a:pt x="20" y="85"/>
                  </a:lnTo>
                  <a:lnTo>
                    <a:pt x="19" y="93"/>
                  </a:lnTo>
                  <a:lnTo>
                    <a:pt x="15" y="98"/>
                  </a:lnTo>
                  <a:lnTo>
                    <a:pt x="37" y="113"/>
                  </a:lnTo>
                  <a:lnTo>
                    <a:pt x="59" y="130"/>
                  </a:lnTo>
                  <a:lnTo>
                    <a:pt x="80" y="137"/>
                  </a:lnTo>
                  <a:lnTo>
                    <a:pt x="100" y="144"/>
                  </a:lnTo>
                  <a:lnTo>
                    <a:pt x="111" y="152"/>
                  </a:lnTo>
                  <a:lnTo>
                    <a:pt x="120" y="165"/>
                  </a:lnTo>
                  <a:lnTo>
                    <a:pt x="129" y="178"/>
                  </a:lnTo>
                  <a:lnTo>
                    <a:pt x="137" y="191"/>
                  </a:lnTo>
                  <a:lnTo>
                    <a:pt x="139" y="192"/>
                  </a:lnTo>
                  <a:lnTo>
                    <a:pt x="139" y="194"/>
                  </a:lnTo>
                  <a:lnTo>
                    <a:pt x="152" y="180"/>
                  </a:lnTo>
                  <a:lnTo>
                    <a:pt x="161" y="167"/>
                  </a:lnTo>
                  <a:lnTo>
                    <a:pt x="166" y="170"/>
                  </a:lnTo>
                  <a:lnTo>
                    <a:pt x="170" y="178"/>
                  </a:lnTo>
                  <a:lnTo>
                    <a:pt x="172" y="172"/>
                  </a:lnTo>
                  <a:lnTo>
                    <a:pt x="174" y="165"/>
                  </a:lnTo>
                  <a:lnTo>
                    <a:pt x="183" y="163"/>
                  </a:lnTo>
                  <a:lnTo>
                    <a:pt x="189" y="159"/>
                  </a:lnTo>
                  <a:lnTo>
                    <a:pt x="177" y="156"/>
                  </a:lnTo>
                  <a:lnTo>
                    <a:pt x="170" y="150"/>
                  </a:lnTo>
                  <a:lnTo>
                    <a:pt x="165" y="144"/>
                  </a:lnTo>
                  <a:lnTo>
                    <a:pt x="159" y="137"/>
                  </a:lnTo>
                  <a:lnTo>
                    <a:pt x="153" y="135"/>
                  </a:lnTo>
                  <a:lnTo>
                    <a:pt x="148" y="133"/>
                  </a:lnTo>
                  <a:lnTo>
                    <a:pt x="142" y="128"/>
                  </a:lnTo>
                  <a:lnTo>
                    <a:pt x="139" y="122"/>
                  </a:lnTo>
                  <a:lnTo>
                    <a:pt x="137" y="109"/>
                  </a:lnTo>
                  <a:lnTo>
                    <a:pt x="137" y="95"/>
                  </a:lnTo>
                  <a:lnTo>
                    <a:pt x="139" y="80"/>
                  </a:lnTo>
                  <a:lnTo>
                    <a:pt x="142" y="65"/>
                  </a:lnTo>
                  <a:lnTo>
                    <a:pt x="141" y="59"/>
                  </a:lnTo>
                  <a:lnTo>
                    <a:pt x="139" y="54"/>
                  </a:lnTo>
                  <a:lnTo>
                    <a:pt x="133" y="48"/>
                  </a:lnTo>
                  <a:lnTo>
                    <a:pt x="128" y="46"/>
                  </a:lnTo>
                  <a:lnTo>
                    <a:pt x="118" y="41"/>
                  </a:lnTo>
                  <a:lnTo>
                    <a:pt x="115" y="35"/>
                  </a:lnTo>
                  <a:lnTo>
                    <a:pt x="115" y="32"/>
                  </a:lnTo>
                  <a:lnTo>
                    <a:pt x="115" y="28"/>
                  </a:lnTo>
                  <a:lnTo>
                    <a:pt x="115" y="24"/>
                  </a:lnTo>
                  <a:lnTo>
                    <a:pt x="113" y="22"/>
                  </a:lnTo>
                  <a:lnTo>
                    <a:pt x="111" y="19"/>
                  </a:lnTo>
                  <a:lnTo>
                    <a:pt x="107" y="15"/>
                  </a:lnTo>
                  <a:lnTo>
                    <a:pt x="100" y="10"/>
                  </a:lnTo>
                  <a:lnTo>
                    <a:pt x="91" y="2"/>
                  </a:lnTo>
                  <a:lnTo>
                    <a:pt x="85" y="6"/>
                  </a:lnTo>
                  <a:lnTo>
                    <a:pt x="78" y="11"/>
                  </a:lnTo>
                  <a:lnTo>
                    <a:pt x="72" y="11"/>
                  </a:lnTo>
                  <a:lnTo>
                    <a:pt x="68" y="8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4" y="2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4" name="Freeform 89"/>
            <p:cNvSpPr>
              <a:spLocks/>
            </p:cNvSpPr>
            <p:nvPr/>
          </p:nvSpPr>
          <p:spPr bwMode="auto">
            <a:xfrm>
              <a:off x="1643023" y="2397318"/>
              <a:ext cx="395211" cy="363218"/>
            </a:xfrm>
            <a:custGeom>
              <a:avLst/>
              <a:gdLst>
                <a:gd name="T0" fmla="*/ 240777145 w 228"/>
                <a:gd name="T1" fmla="*/ 17925657 h 193"/>
                <a:gd name="T2" fmla="*/ 210363186 w 228"/>
                <a:gd name="T3" fmla="*/ 32864646 h 193"/>
                <a:gd name="T4" fmla="*/ 182483484 w 228"/>
                <a:gd name="T5" fmla="*/ 56765512 h 193"/>
                <a:gd name="T6" fmla="*/ 154603783 w 228"/>
                <a:gd name="T7" fmla="*/ 77677844 h 193"/>
                <a:gd name="T8" fmla="*/ 121655674 w 228"/>
                <a:gd name="T9" fmla="*/ 101578710 h 193"/>
                <a:gd name="T10" fmla="*/ 98846085 w 228"/>
                <a:gd name="T11" fmla="*/ 134443371 h 193"/>
                <a:gd name="T12" fmla="*/ 48155074 w 228"/>
                <a:gd name="T13" fmla="*/ 200170753 h 193"/>
                <a:gd name="T14" fmla="*/ 43086668 w 228"/>
                <a:gd name="T15" fmla="*/ 244983935 h 193"/>
                <a:gd name="T16" fmla="*/ 25345505 w 228"/>
                <a:gd name="T17" fmla="*/ 343576008 h 193"/>
                <a:gd name="T18" fmla="*/ 10138550 w 228"/>
                <a:gd name="T19" fmla="*/ 415278606 h 193"/>
                <a:gd name="T20" fmla="*/ 10138550 w 228"/>
                <a:gd name="T21" fmla="*/ 460091788 h 193"/>
                <a:gd name="T22" fmla="*/ 38018262 w 228"/>
                <a:gd name="T23" fmla="*/ 504906971 h 193"/>
                <a:gd name="T24" fmla="*/ 114053065 w 228"/>
                <a:gd name="T25" fmla="*/ 531794504 h 193"/>
                <a:gd name="T26" fmla="*/ 192622031 w 228"/>
                <a:gd name="T27" fmla="*/ 498931754 h 193"/>
                <a:gd name="T28" fmla="*/ 248381488 w 228"/>
                <a:gd name="T29" fmla="*/ 498931754 h 193"/>
                <a:gd name="T30" fmla="*/ 273725254 w 228"/>
                <a:gd name="T31" fmla="*/ 546733486 h 193"/>
                <a:gd name="T32" fmla="*/ 301604956 w 228"/>
                <a:gd name="T33" fmla="*/ 570634352 h 193"/>
                <a:gd name="T34" fmla="*/ 342157407 w 228"/>
                <a:gd name="T35" fmla="*/ 576609569 h 193"/>
                <a:gd name="T36" fmla="*/ 385244061 w 228"/>
                <a:gd name="T37" fmla="*/ 570634352 h 193"/>
                <a:gd name="T38" fmla="*/ 451140278 w 228"/>
                <a:gd name="T39" fmla="*/ 546733486 h 193"/>
                <a:gd name="T40" fmla="*/ 484090228 w 228"/>
                <a:gd name="T41" fmla="*/ 519844071 h 193"/>
                <a:gd name="T42" fmla="*/ 511969929 w 228"/>
                <a:gd name="T43" fmla="*/ 486981204 h 193"/>
                <a:gd name="T44" fmla="*/ 547452241 w 228"/>
                <a:gd name="T45" fmla="*/ 475030771 h 193"/>
                <a:gd name="T46" fmla="*/ 567727600 w 228"/>
                <a:gd name="T47" fmla="*/ 466067005 h 193"/>
                <a:gd name="T48" fmla="*/ 577866146 w 228"/>
                <a:gd name="T49" fmla="*/ 433204255 h 193"/>
                <a:gd name="T50" fmla="*/ 562659193 w 228"/>
                <a:gd name="T51" fmla="*/ 382413974 h 193"/>
                <a:gd name="T52" fmla="*/ 534779491 w 228"/>
                <a:gd name="T53" fmla="*/ 343576008 h 193"/>
                <a:gd name="T54" fmla="*/ 511969929 w 228"/>
                <a:gd name="T55" fmla="*/ 286810510 h 193"/>
                <a:gd name="T56" fmla="*/ 463813135 w 228"/>
                <a:gd name="T57" fmla="*/ 265898193 h 193"/>
                <a:gd name="T58" fmla="*/ 364968702 w 228"/>
                <a:gd name="T59" fmla="*/ 200170753 h 193"/>
                <a:gd name="T60" fmla="*/ 329484657 w 228"/>
                <a:gd name="T61" fmla="*/ 107553926 h 193"/>
                <a:gd name="T62" fmla="*/ 301604956 w 228"/>
                <a:gd name="T63" fmla="*/ 44815079 h 193"/>
                <a:gd name="T64" fmla="*/ 273725254 w 228"/>
                <a:gd name="T65" fmla="*/ 17925657 h 19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8"/>
                <a:gd name="T100" fmla="*/ 0 h 193"/>
                <a:gd name="T101" fmla="*/ 228 w 228"/>
                <a:gd name="T102" fmla="*/ 193 h 19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8" h="193">
                  <a:moveTo>
                    <a:pt x="100" y="0"/>
                  </a:moveTo>
                  <a:lnTo>
                    <a:pt x="95" y="6"/>
                  </a:lnTo>
                  <a:lnTo>
                    <a:pt x="89" y="8"/>
                  </a:lnTo>
                  <a:lnTo>
                    <a:pt x="83" y="11"/>
                  </a:lnTo>
                  <a:lnTo>
                    <a:pt x="76" y="13"/>
                  </a:lnTo>
                  <a:lnTo>
                    <a:pt x="72" y="19"/>
                  </a:lnTo>
                  <a:lnTo>
                    <a:pt x="67" y="24"/>
                  </a:lnTo>
                  <a:lnTo>
                    <a:pt x="61" y="26"/>
                  </a:lnTo>
                  <a:lnTo>
                    <a:pt x="54" y="30"/>
                  </a:lnTo>
                  <a:lnTo>
                    <a:pt x="48" y="34"/>
                  </a:lnTo>
                  <a:lnTo>
                    <a:pt x="43" y="37"/>
                  </a:lnTo>
                  <a:lnTo>
                    <a:pt x="39" y="45"/>
                  </a:lnTo>
                  <a:lnTo>
                    <a:pt x="35" y="54"/>
                  </a:lnTo>
                  <a:lnTo>
                    <a:pt x="19" y="67"/>
                  </a:lnTo>
                  <a:lnTo>
                    <a:pt x="15" y="74"/>
                  </a:lnTo>
                  <a:lnTo>
                    <a:pt x="17" y="82"/>
                  </a:lnTo>
                  <a:lnTo>
                    <a:pt x="19" y="100"/>
                  </a:lnTo>
                  <a:lnTo>
                    <a:pt x="10" y="115"/>
                  </a:lnTo>
                  <a:lnTo>
                    <a:pt x="2" y="130"/>
                  </a:lnTo>
                  <a:lnTo>
                    <a:pt x="4" y="139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0" y="161"/>
                  </a:lnTo>
                  <a:lnTo>
                    <a:pt x="15" y="169"/>
                  </a:lnTo>
                  <a:lnTo>
                    <a:pt x="30" y="174"/>
                  </a:lnTo>
                  <a:lnTo>
                    <a:pt x="45" y="178"/>
                  </a:lnTo>
                  <a:lnTo>
                    <a:pt x="59" y="180"/>
                  </a:lnTo>
                  <a:lnTo>
                    <a:pt x="76" y="167"/>
                  </a:lnTo>
                  <a:lnTo>
                    <a:pt x="89" y="159"/>
                  </a:lnTo>
                  <a:lnTo>
                    <a:pt x="98" y="167"/>
                  </a:lnTo>
                  <a:lnTo>
                    <a:pt x="104" y="178"/>
                  </a:lnTo>
                  <a:lnTo>
                    <a:pt x="108" y="183"/>
                  </a:lnTo>
                  <a:lnTo>
                    <a:pt x="113" y="187"/>
                  </a:lnTo>
                  <a:lnTo>
                    <a:pt x="119" y="191"/>
                  </a:lnTo>
                  <a:lnTo>
                    <a:pt x="124" y="193"/>
                  </a:lnTo>
                  <a:lnTo>
                    <a:pt x="135" y="193"/>
                  </a:lnTo>
                  <a:lnTo>
                    <a:pt x="144" y="193"/>
                  </a:lnTo>
                  <a:lnTo>
                    <a:pt x="152" y="191"/>
                  </a:lnTo>
                  <a:lnTo>
                    <a:pt x="161" y="189"/>
                  </a:lnTo>
                  <a:lnTo>
                    <a:pt x="178" y="183"/>
                  </a:lnTo>
                  <a:lnTo>
                    <a:pt x="191" y="181"/>
                  </a:lnTo>
                  <a:lnTo>
                    <a:pt x="191" y="174"/>
                  </a:lnTo>
                  <a:lnTo>
                    <a:pt x="194" y="167"/>
                  </a:lnTo>
                  <a:lnTo>
                    <a:pt x="202" y="163"/>
                  </a:lnTo>
                  <a:lnTo>
                    <a:pt x="211" y="161"/>
                  </a:lnTo>
                  <a:lnTo>
                    <a:pt x="216" y="159"/>
                  </a:lnTo>
                  <a:lnTo>
                    <a:pt x="220" y="157"/>
                  </a:lnTo>
                  <a:lnTo>
                    <a:pt x="224" y="156"/>
                  </a:lnTo>
                  <a:lnTo>
                    <a:pt x="226" y="152"/>
                  </a:lnTo>
                  <a:lnTo>
                    <a:pt x="228" y="145"/>
                  </a:lnTo>
                  <a:lnTo>
                    <a:pt x="228" y="133"/>
                  </a:lnTo>
                  <a:lnTo>
                    <a:pt x="222" y="128"/>
                  </a:lnTo>
                  <a:lnTo>
                    <a:pt x="216" y="122"/>
                  </a:lnTo>
                  <a:lnTo>
                    <a:pt x="211" y="115"/>
                  </a:lnTo>
                  <a:lnTo>
                    <a:pt x="207" y="109"/>
                  </a:lnTo>
                  <a:lnTo>
                    <a:pt x="202" y="96"/>
                  </a:lnTo>
                  <a:lnTo>
                    <a:pt x="196" y="89"/>
                  </a:lnTo>
                  <a:lnTo>
                    <a:pt x="183" y="89"/>
                  </a:lnTo>
                  <a:lnTo>
                    <a:pt x="154" y="82"/>
                  </a:lnTo>
                  <a:lnTo>
                    <a:pt x="144" y="67"/>
                  </a:lnTo>
                  <a:lnTo>
                    <a:pt x="137" y="52"/>
                  </a:lnTo>
                  <a:lnTo>
                    <a:pt x="130" y="36"/>
                  </a:lnTo>
                  <a:lnTo>
                    <a:pt x="124" y="21"/>
                  </a:lnTo>
                  <a:lnTo>
                    <a:pt x="119" y="15"/>
                  </a:lnTo>
                  <a:lnTo>
                    <a:pt x="113" y="10"/>
                  </a:lnTo>
                  <a:lnTo>
                    <a:pt x="108" y="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5" name="Freeform 90"/>
            <p:cNvSpPr>
              <a:spLocks/>
            </p:cNvSpPr>
            <p:nvPr/>
          </p:nvSpPr>
          <p:spPr bwMode="auto">
            <a:xfrm>
              <a:off x="1420952" y="2634445"/>
              <a:ext cx="327460" cy="357572"/>
            </a:xfrm>
            <a:custGeom>
              <a:avLst/>
              <a:gdLst>
                <a:gd name="T0" fmla="*/ 322461014 w 188"/>
                <a:gd name="T1" fmla="*/ 116517651 h 190"/>
                <a:gd name="T2" fmla="*/ 301986061 w 188"/>
                <a:gd name="T3" fmla="*/ 131454776 h 190"/>
                <a:gd name="T4" fmla="*/ 245683861 w 188"/>
                <a:gd name="T5" fmla="*/ 137429990 h 190"/>
                <a:gd name="T6" fmla="*/ 207296102 w 188"/>
                <a:gd name="T7" fmla="*/ 92614912 h 190"/>
                <a:gd name="T8" fmla="*/ 189381607 w 188"/>
                <a:gd name="T9" fmla="*/ 32864635 h 190"/>
                <a:gd name="T10" fmla="*/ 166347939 w 188"/>
                <a:gd name="T11" fmla="*/ 5975216 h 190"/>
                <a:gd name="T12" fmla="*/ 133079407 w 188"/>
                <a:gd name="T13" fmla="*/ 20912317 h 190"/>
                <a:gd name="T14" fmla="*/ 66538833 w 188"/>
                <a:gd name="T15" fmla="*/ 92614912 h 190"/>
                <a:gd name="T16" fmla="*/ 5119175 w 188"/>
                <a:gd name="T17" fmla="*/ 176267943 h 190"/>
                <a:gd name="T18" fmla="*/ 10236609 w 188"/>
                <a:gd name="T19" fmla="*/ 227058206 h 190"/>
                <a:gd name="T20" fmla="*/ 56302214 w 188"/>
                <a:gd name="T21" fmla="*/ 259922885 h 190"/>
                <a:gd name="T22" fmla="*/ 112604427 w 188"/>
                <a:gd name="T23" fmla="*/ 313697932 h 190"/>
                <a:gd name="T24" fmla="*/ 168908396 w 188"/>
                <a:gd name="T25" fmla="*/ 397352816 h 190"/>
                <a:gd name="T26" fmla="*/ 189381607 w 188"/>
                <a:gd name="T27" fmla="*/ 463080174 h 190"/>
                <a:gd name="T28" fmla="*/ 168908396 w 188"/>
                <a:gd name="T29" fmla="*/ 486981032 h 190"/>
                <a:gd name="T30" fmla="*/ 140757296 w 188"/>
                <a:gd name="T31" fmla="*/ 507893459 h 190"/>
                <a:gd name="T32" fmla="*/ 133079407 w 188"/>
                <a:gd name="T33" fmla="*/ 534782865 h 190"/>
                <a:gd name="T34" fmla="*/ 135638123 w 188"/>
                <a:gd name="T35" fmla="*/ 552708508 h 190"/>
                <a:gd name="T36" fmla="*/ 161230507 w 188"/>
                <a:gd name="T37" fmla="*/ 540758079 h 190"/>
                <a:gd name="T38" fmla="*/ 184262433 w 188"/>
                <a:gd name="T39" fmla="*/ 546733293 h 190"/>
                <a:gd name="T40" fmla="*/ 207296102 w 188"/>
                <a:gd name="T41" fmla="*/ 567645603 h 190"/>
                <a:gd name="T42" fmla="*/ 235447256 w 188"/>
                <a:gd name="T43" fmla="*/ 558683722 h 190"/>
                <a:gd name="T44" fmla="*/ 250803035 w 188"/>
                <a:gd name="T45" fmla="*/ 546733293 h 190"/>
                <a:gd name="T46" fmla="*/ 255920467 w 188"/>
                <a:gd name="T47" fmla="*/ 519843888 h 190"/>
                <a:gd name="T48" fmla="*/ 284071567 w 188"/>
                <a:gd name="T49" fmla="*/ 501918245 h 190"/>
                <a:gd name="T50" fmla="*/ 322461014 w 188"/>
                <a:gd name="T51" fmla="*/ 469055389 h 190"/>
                <a:gd name="T52" fmla="*/ 335256335 w 188"/>
                <a:gd name="T53" fmla="*/ 448141197 h 190"/>
                <a:gd name="T54" fmla="*/ 363407435 w 188"/>
                <a:gd name="T55" fmla="*/ 469055389 h 190"/>
                <a:gd name="T56" fmla="*/ 386441103 w 188"/>
                <a:gd name="T57" fmla="*/ 475030603 h 190"/>
                <a:gd name="T58" fmla="*/ 424828808 w 188"/>
                <a:gd name="T59" fmla="*/ 436190769 h 190"/>
                <a:gd name="T60" fmla="*/ 458097449 w 188"/>
                <a:gd name="T61" fmla="*/ 391377602 h 190"/>
                <a:gd name="T62" fmla="*/ 458097449 w 188"/>
                <a:gd name="T63" fmla="*/ 370463410 h 190"/>
                <a:gd name="T64" fmla="*/ 447860735 w 188"/>
                <a:gd name="T65" fmla="*/ 337598790 h 190"/>
                <a:gd name="T66" fmla="*/ 463216623 w 188"/>
                <a:gd name="T67" fmla="*/ 280835194 h 190"/>
                <a:gd name="T68" fmla="*/ 481131117 w 188"/>
                <a:gd name="T69" fmla="*/ 203157348 h 190"/>
                <a:gd name="T70" fmla="*/ 473453228 w 188"/>
                <a:gd name="T71" fmla="*/ 164317514 h 190"/>
                <a:gd name="T72" fmla="*/ 440182846 w 188"/>
                <a:gd name="T73" fmla="*/ 155355633 h 190"/>
                <a:gd name="T74" fmla="*/ 363407435 w 188"/>
                <a:gd name="T75" fmla="*/ 128468109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8"/>
                <a:gd name="T115" fmla="*/ 0 h 190"/>
                <a:gd name="T116" fmla="*/ 188 w 188"/>
                <a:gd name="T117" fmla="*/ 190 h 1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8" h="190">
                  <a:moveTo>
                    <a:pt x="127" y="35"/>
                  </a:moveTo>
                  <a:lnTo>
                    <a:pt x="126" y="39"/>
                  </a:lnTo>
                  <a:lnTo>
                    <a:pt x="126" y="41"/>
                  </a:lnTo>
                  <a:lnTo>
                    <a:pt x="118" y="44"/>
                  </a:lnTo>
                  <a:lnTo>
                    <a:pt x="107" y="46"/>
                  </a:lnTo>
                  <a:lnTo>
                    <a:pt x="96" y="46"/>
                  </a:lnTo>
                  <a:lnTo>
                    <a:pt x="87" y="43"/>
                  </a:lnTo>
                  <a:lnTo>
                    <a:pt x="81" y="31"/>
                  </a:lnTo>
                  <a:lnTo>
                    <a:pt x="76" y="17"/>
                  </a:lnTo>
                  <a:lnTo>
                    <a:pt x="74" y="11"/>
                  </a:lnTo>
                  <a:lnTo>
                    <a:pt x="70" y="6"/>
                  </a:lnTo>
                  <a:lnTo>
                    <a:pt x="65" y="2"/>
                  </a:lnTo>
                  <a:lnTo>
                    <a:pt x="59" y="0"/>
                  </a:lnTo>
                  <a:lnTo>
                    <a:pt x="52" y="7"/>
                  </a:lnTo>
                  <a:lnTo>
                    <a:pt x="42" y="19"/>
                  </a:lnTo>
                  <a:lnTo>
                    <a:pt x="26" y="31"/>
                  </a:lnTo>
                  <a:lnTo>
                    <a:pt x="7" y="46"/>
                  </a:lnTo>
                  <a:lnTo>
                    <a:pt x="2" y="59"/>
                  </a:lnTo>
                  <a:lnTo>
                    <a:pt x="0" y="70"/>
                  </a:lnTo>
                  <a:lnTo>
                    <a:pt x="4" y="76"/>
                  </a:lnTo>
                  <a:lnTo>
                    <a:pt x="7" y="81"/>
                  </a:lnTo>
                  <a:lnTo>
                    <a:pt x="22" y="87"/>
                  </a:lnTo>
                  <a:lnTo>
                    <a:pt x="31" y="92"/>
                  </a:lnTo>
                  <a:lnTo>
                    <a:pt x="44" y="105"/>
                  </a:lnTo>
                  <a:lnTo>
                    <a:pt x="55" y="118"/>
                  </a:lnTo>
                  <a:lnTo>
                    <a:pt x="66" y="133"/>
                  </a:lnTo>
                  <a:lnTo>
                    <a:pt x="74" y="150"/>
                  </a:lnTo>
                  <a:lnTo>
                    <a:pt x="74" y="155"/>
                  </a:lnTo>
                  <a:lnTo>
                    <a:pt x="72" y="159"/>
                  </a:lnTo>
                  <a:lnTo>
                    <a:pt x="66" y="163"/>
                  </a:lnTo>
                  <a:lnTo>
                    <a:pt x="61" y="166"/>
                  </a:lnTo>
                  <a:lnTo>
                    <a:pt x="55" y="170"/>
                  </a:lnTo>
                  <a:lnTo>
                    <a:pt x="52" y="174"/>
                  </a:lnTo>
                  <a:lnTo>
                    <a:pt x="52" y="179"/>
                  </a:lnTo>
                  <a:lnTo>
                    <a:pt x="53" y="185"/>
                  </a:lnTo>
                  <a:lnTo>
                    <a:pt x="63" y="181"/>
                  </a:lnTo>
                  <a:lnTo>
                    <a:pt x="68" y="179"/>
                  </a:lnTo>
                  <a:lnTo>
                    <a:pt x="72" y="183"/>
                  </a:lnTo>
                  <a:lnTo>
                    <a:pt x="77" y="187"/>
                  </a:lnTo>
                  <a:lnTo>
                    <a:pt x="81" y="190"/>
                  </a:lnTo>
                  <a:lnTo>
                    <a:pt x="87" y="190"/>
                  </a:lnTo>
                  <a:lnTo>
                    <a:pt x="92" y="187"/>
                  </a:lnTo>
                  <a:lnTo>
                    <a:pt x="96" y="185"/>
                  </a:lnTo>
                  <a:lnTo>
                    <a:pt x="98" y="183"/>
                  </a:lnTo>
                  <a:lnTo>
                    <a:pt x="100" y="179"/>
                  </a:lnTo>
                  <a:lnTo>
                    <a:pt x="100" y="174"/>
                  </a:lnTo>
                  <a:lnTo>
                    <a:pt x="102" y="170"/>
                  </a:lnTo>
                  <a:lnTo>
                    <a:pt x="111" y="168"/>
                  </a:lnTo>
                  <a:lnTo>
                    <a:pt x="122" y="166"/>
                  </a:lnTo>
                  <a:lnTo>
                    <a:pt x="126" y="157"/>
                  </a:lnTo>
                  <a:lnTo>
                    <a:pt x="127" y="150"/>
                  </a:lnTo>
                  <a:lnTo>
                    <a:pt x="131" y="150"/>
                  </a:lnTo>
                  <a:lnTo>
                    <a:pt x="138" y="155"/>
                  </a:lnTo>
                  <a:lnTo>
                    <a:pt x="142" y="157"/>
                  </a:lnTo>
                  <a:lnTo>
                    <a:pt x="148" y="159"/>
                  </a:lnTo>
                  <a:lnTo>
                    <a:pt x="151" y="159"/>
                  </a:lnTo>
                  <a:lnTo>
                    <a:pt x="157" y="159"/>
                  </a:lnTo>
                  <a:lnTo>
                    <a:pt x="166" y="146"/>
                  </a:lnTo>
                  <a:lnTo>
                    <a:pt x="175" y="137"/>
                  </a:lnTo>
                  <a:lnTo>
                    <a:pt x="179" y="131"/>
                  </a:lnTo>
                  <a:lnTo>
                    <a:pt x="179" y="128"/>
                  </a:lnTo>
                  <a:lnTo>
                    <a:pt x="179" y="124"/>
                  </a:lnTo>
                  <a:lnTo>
                    <a:pt x="179" y="120"/>
                  </a:lnTo>
                  <a:lnTo>
                    <a:pt x="175" y="113"/>
                  </a:lnTo>
                  <a:lnTo>
                    <a:pt x="174" y="105"/>
                  </a:lnTo>
                  <a:lnTo>
                    <a:pt x="181" y="94"/>
                  </a:lnTo>
                  <a:lnTo>
                    <a:pt x="188" y="81"/>
                  </a:lnTo>
                  <a:lnTo>
                    <a:pt x="188" y="68"/>
                  </a:lnTo>
                  <a:lnTo>
                    <a:pt x="186" y="57"/>
                  </a:lnTo>
                  <a:lnTo>
                    <a:pt x="185" y="55"/>
                  </a:lnTo>
                  <a:lnTo>
                    <a:pt x="185" y="54"/>
                  </a:lnTo>
                  <a:lnTo>
                    <a:pt x="172" y="52"/>
                  </a:lnTo>
                  <a:lnTo>
                    <a:pt x="157" y="48"/>
                  </a:lnTo>
                  <a:lnTo>
                    <a:pt x="142" y="43"/>
                  </a:lnTo>
                  <a:lnTo>
                    <a:pt x="127" y="35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6" name="Freeform 91"/>
            <p:cNvSpPr>
              <a:spLocks/>
            </p:cNvSpPr>
            <p:nvPr/>
          </p:nvSpPr>
          <p:spPr bwMode="auto">
            <a:xfrm>
              <a:off x="1861330" y="3246082"/>
              <a:ext cx="284176" cy="380155"/>
            </a:xfrm>
            <a:custGeom>
              <a:avLst/>
              <a:gdLst>
                <a:gd name="T0" fmla="*/ 286199889 w 164"/>
                <a:gd name="T1" fmla="*/ 519843221 h 202"/>
                <a:gd name="T2" fmla="*/ 346985806 w 164"/>
                <a:gd name="T3" fmla="*/ 498930939 h 202"/>
                <a:gd name="T4" fmla="*/ 346985806 w 164"/>
                <a:gd name="T5" fmla="*/ 442165416 h 202"/>
                <a:gd name="T6" fmla="*/ 352050722 w 164"/>
                <a:gd name="T7" fmla="*/ 388388555 h 202"/>
                <a:gd name="T8" fmla="*/ 359648961 w 164"/>
                <a:gd name="T9" fmla="*/ 364487728 h 202"/>
                <a:gd name="T10" fmla="*/ 379912089 w 164"/>
                <a:gd name="T11" fmla="*/ 358512522 h 202"/>
                <a:gd name="T12" fmla="*/ 387510328 w 164"/>
                <a:gd name="T13" fmla="*/ 304735661 h 202"/>
                <a:gd name="T14" fmla="*/ 382443680 w 164"/>
                <a:gd name="T15" fmla="*/ 239008328 h 202"/>
                <a:gd name="T16" fmla="*/ 397640159 w 164"/>
                <a:gd name="T17" fmla="*/ 209132295 h 202"/>
                <a:gd name="T18" fmla="*/ 397640159 w 164"/>
                <a:gd name="T19" fmla="*/ 161330641 h 202"/>
                <a:gd name="T20" fmla="*/ 364715610 w 164"/>
                <a:gd name="T21" fmla="*/ 128467945 h 202"/>
                <a:gd name="T22" fmla="*/ 336854243 w 164"/>
                <a:gd name="T23" fmla="*/ 134443151 h 202"/>
                <a:gd name="T24" fmla="*/ 314059524 w 164"/>
                <a:gd name="T25" fmla="*/ 149380227 h 202"/>
                <a:gd name="T26" fmla="*/ 293798129 w 164"/>
                <a:gd name="T27" fmla="*/ 101578544 h 202"/>
                <a:gd name="T28" fmla="*/ 281134974 w 164"/>
                <a:gd name="T29" fmla="*/ 56765420 h 202"/>
                <a:gd name="T30" fmla="*/ 258340255 w 164"/>
                <a:gd name="T31" fmla="*/ 56765420 h 202"/>
                <a:gd name="T32" fmla="*/ 227947297 w 164"/>
                <a:gd name="T33" fmla="*/ 56765420 h 202"/>
                <a:gd name="T34" fmla="*/ 215282355 w 164"/>
                <a:gd name="T35" fmla="*/ 32864593 h 202"/>
                <a:gd name="T36" fmla="*/ 200087608 w 164"/>
                <a:gd name="T37" fmla="*/ 5975209 h 202"/>
                <a:gd name="T38" fmla="*/ 187422720 w 164"/>
                <a:gd name="T39" fmla="*/ 29876041 h 202"/>
                <a:gd name="T40" fmla="*/ 187422720 w 164"/>
                <a:gd name="T41" fmla="*/ 65727303 h 202"/>
                <a:gd name="T42" fmla="*/ 121571888 w 164"/>
                <a:gd name="T43" fmla="*/ 116517502 h 202"/>
                <a:gd name="T44" fmla="*/ 60785944 w 164"/>
                <a:gd name="T45" fmla="*/ 209132295 h 202"/>
                <a:gd name="T46" fmla="*/ 43056127 w 164"/>
                <a:gd name="T47" fmla="*/ 304735661 h 202"/>
                <a:gd name="T48" fmla="*/ 17729810 w 164"/>
                <a:gd name="T49" fmla="*/ 325647944 h 202"/>
                <a:gd name="T50" fmla="*/ 22794726 w 164"/>
                <a:gd name="T51" fmla="*/ 343573564 h 202"/>
                <a:gd name="T52" fmla="*/ 17729810 w 164"/>
                <a:gd name="T53" fmla="*/ 358512522 h 202"/>
                <a:gd name="T54" fmla="*/ 5064917 w 164"/>
                <a:gd name="T55" fmla="*/ 382413349 h 202"/>
                <a:gd name="T56" fmla="*/ 43056127 w 164"/>
                <a:gd name="T57" fmla="*/ 463079580 h 202"/>
                <a:gd name="T58" fmla="*/ 116506972 w 164"/>
                <a:gd name="T59" fmla="*/ 573620082 h 202"/>
                <a:gd name="T60" fmla="*/ 121571888 w 164"/>
                <a:gd name="T61" fmla="*/ 603496115 h 202"/>
                <a:gd name="T62" fmla="*/ 121571888 w 164"/>
                <a:gd name="T63" fmla="*/ 603496115 h 202"/>
                <a:gd name="T64" fmla="*/ 220349003 w 164"/>
                <a:gd name="T65" fmla="*/ 552707799 h 202"/>
                <a:gd name="T66" fmla="*/ 248208691 w 164"/>
                <a:gd name="T67" fmla="*/ 525818428 h 2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4"/>
                <a:gd name="T103" fmla="*/ 0 h 202"/>
                <a:gd name="T104" fmla="*/ 164 w 164"/>
                <a:gd name="T105" fmla="*/ 202 h 2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4" h="202">
                  <a:moveTo>
                    <a:pt x="98" y="176"/>
                  </a:moveTo>
                  <a:lnTo>
                    <a:pt x="113" y="174"/>
                  </a:lnTo>
                  <a:lnTo>
                    <a:pt x="131" y="172"/>
                  </a:lnTo>
                  <a:lnTo>
                    <a:pt x="137" y="167"/>
                  </a:lnTo>
                  <a:lnTo>
                    <a:pt x="139" y="157"/>
                  </a:lnTo>
                  <a:lnTo>
                    <a:pt x="137" y="148"/>
                  </a:lnTo>
                  <a:lnTo>
                    <a:pt x="137" y="139"/>
                  </a:lnTo>
                  <a:lnTo>
                    <a:pt x="139" y="130"/>
                  </a:lnTo>
                  <a:lnTo>
                    <a:pt x="140" y="126"/>
                  </a:lnTo>
                  <a:lnTo>
                    <a:pt x="142" y="122"/>
                  </a:lnTo>
                  <a:lnTo>
                    <a:pt x="144" y="120"/>
                  </a:lnTo>
                  <a:lnTo>
                    <a:pt x="150" y="120"/>
                  </a:lnTo>
                  <a:lnTo>
                    <a:pt x="153" y="117"/>
                  </a:lnTo>
                  <a:lnTo>
                    <a:pt x="153" y="102"/>
                  </a:lnTo>
                  <a:lnTo>
                    <a:pt x="151" y="87"/>
                  </a:lnTo>
                  <a:lnTo>
                    <a:pt x="151" y="80"/>
                  </a:lnTo>
                  <a:lnTo>
                    <a:pt x="153" y="74"/>
                  </a:lnTo>
                  <a:lnTo>
                    <a:pt x="157" y="70"/>
                  </a:lnTo>
                  <a:lnTo>
                    <a:pt x="164" y="69"/>
                  </a:lnTo>
                  <a:lnTo>
                    <a:pt x="157" y="54"/>
                  </a:lnTo>
                  <a:lnTo>
                    <a:pt x="151" y="45"/>
                  </a:lnTo>
                  <a:lnTo>
                    <a:pt x="144" y="43"/>
                  </a:lnTo>
                  <a:lnTo>
                    <a:pt x="139" y="43"/>
                  </a:lnTo>
                  <a:lnTo>
                    <a:pt x="133" y="45"/>
                  </a:lnTo>
                  <a:lnTo>
                    <a:pt x="127" y="48"/>
                  </a:lnTo>
                  <a:lnTo>
                    <a:pt x="124" y="50"/>
                  </a:lnTo>
                  <a:lnTo>
                    <a:pt x="118" y="48"/>
                  </a:lnTo>
                  <a:lnTo>
                    <a:pt x="116" y="34"/>
                  </a:lnTo>
                  <a:lnTo>
                    <a:pt x="115" y="21"/>
                  </a:lnTo>
                  <a:lnTo>
                    <a:pt x="111" y="19"/>
                  </a:lnTo>
                  <a:lnTo>
                    <a:pt x="107" y="19"/>
                  </a:lnTo>
                  <a:lnTo>
                    <a:pt x="102" y="19"/>
                  </a:lnTo>
                  <a:lnTo>
                    <a:pt x="96" y="21"/>
                  </a:lnTo>
                  <a:lnTo>
                    <a:pt x="90" y="19"/>
                  </a:lnTo>
                  <a:lnTo>
                    <a:pt x="87" y="17"/>
                  </a:lnTo>
                  <a:lnTo>
                    <a:pt x="85" y="11"/>
                  </a:lnTo>
                  <a:lnTo>
                    <a:pt x="85" y="0"/>
                  </a:lnTo>
                  <a:lnTo>
                    <a:pt x="79" y="2"/>
                  </a:lnTo>
                  <a:lnTo>
                    <a:pt x="76" y="6"/>
                  </a:lnTo>
                  <a:lnTo>
                    <a:pt x="74" y="10"/>
                  </a:lnTo>
                  <a:lnTo>
                    <a:pt x="72" y="13"/>
                  </a:lnTo>
                  <a:lnTo>
                    <a:pt x="74" y="22"/>
                  </a:lnTo>
                  <a:lnTo>
                    <a:pt x="72" y="28"/>
                  </a:lnTo>
                  <a:lnTo>
                    <a:pt x="48" y="39"/>
                  </a:lnTo>
                  <a:lnTo>
                    <a:pt x="26" y="50"/>
                  </a:lnTo>
                  <a:lnTo>
                    <a:pt x="24" y="70"/>
                  </a:lnTo>
                  <a:lnTo>
                    <a:pt x="24" y="95"/>
                  </a:lnTo>
                  <a:lnTo>
                    <a:pt x="17" y="102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11"/>
                  </a:lnTo>
                  <a:lnTo>
                    <a:pt x="9" y="115"/>
                  </a:lnTo>
                  <a:lnTo>
                    <a:pt x="9" y="119"/>
                  </a:lnTo>
                  <a:lnTo>
                    <a:pt x="7" y="120"/>
                  </a:lnTo>
                  <a:lnTo>
                    <a:pt x="6" y="124"/>
                  </a:lnTo>
                  <a:lnTo>
                    <a:pt x="2" y="128"/>
                  </a:lnTo>
                  <a:lnTo>
                    <a:pt x="0" y="133"/>
                  </a:lnTo>
                  <a:lnTo>
                    <a:pt x="17" y="155"/>
                  </a:lnTo>
                  <a:lnTo>
                    <a:pt x="42" y="183"/>
                  </a:lnTo>
                  <a:lnTo>
                    <a:pt x="46" y="192"/>
                  </a:lnTo>
                  <a:lnTo>
                    <a:pt x="48" y="202"/>
                  </a:lnTo>
                  <a:lnTo>
                    <a:pt x="68" y="194"/>
                  </a:lnTo>
                  <a:lnTo>
                    <a:pt x="87" y="185"/>
                  </a:lnTo>
                  <a:lnTo>
                    <a:pt x="92" y="180"/>
                  </a:lnTo>
                  <a:lnTo>
                    <a:pt x="98" y="176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7" name="Freeform 92"/>
            <p:cNvSpPr>
              <a:spLocks/>
            </p:cNvSpPr>
            <p:nvPr/>
          </p:nvSpPr>
          <p:spPr bwMode="auto">
            <a:xfrm>
              <a:off x="1714536" y="3135046"/>
              <a:ext cx="293585" cy="312405"/>
            </a:xfrm>
            <a:custGeom>
              <a:avLst/>
              <a:gdLst>
                <a:gd name="T0" fmla="*/ 427684221 w 170"/>
                <a:gd name="T1" fmla="*/ 176267928 h 166"/>
                <a:gd name="T2" fmla="*/ 427684221 w 170"/>
                <a:gd name="T3" fmla="*/ 161330835 h 166"/>
                <a:gd name="T4" fmla="*/ 422651830 w 170"/>
                <a:gd name="T5" fmla="*/ 149380407 h 166"/>
                <a:gd name="T6" fmla="*/ 394978863 w 170"/>
                <a:gd name="T7" fmla="*/ 131454765 h 166"/>
                <a:gd name="T8" fmla="*/ 367305897 w 170"/>
                <a:gd name="T9" fmla="*/ 128466217 h 166"/>
                <a:gd name="T10" fmla="*/ 372336560 w 170"/>
                <a:gd name="T11" fmla="*/ 95603452 h 166"/>
                <a:gd name="T12" fmla="*/ 372336560 w 170"/>
                <a:gd name="T13" fmla="*/ 32862750 h 166"/>
                <a:gd name="T14" fmla="*/ 296862792 w 170"/>
                <a:gd name="T15" fmla="*/ 65727382 h 166"/>
                <a:gd name="T16" fmla="*/ 259126771 w 170"/>
                <a:gd name="T17" fmla="*/ 95603452 h 166"/>
                <a:gd name="T18" fmla="*/ 251578185 w 170"/>
                <a:gd name="T19" fmla="*/ 89628238 h 166"/>
                <a:gd name="T20" fmla="*/ 236484468 w 170"/>
                <a:gd name="T21" fmla="*/ 77677810 h 166"/>
                <a:gd name="T22" fmla="*/ 228937609 w 170"/>
                <a:gd name="T23" fmla="*/ 65727382 h 166"/>
                <a:gd name="T24" fmla="*/ 213842110 w 170"/>
                <a:gd name="T25" fmla="*/ 50790274 h 166"/>
                <a:gd name="T26" fmla="*/ 198746666 w 170"/>
                <a:gd name="T27" fmla="*/ 23900863 h 166"/>
                <a:gd name="T28" fmla="*/ 191199807 w 170"/>
                <a:gd name="T29" fmla="*/ 0 h 166"/>
                <a:gd name="T30" fmla="*/ 148431396 w 170"/>
                <a:gd name="T31" fmla="*/ 23900863 h 166"/>
                <a:gd name="T32" fmla="*/ 93083708 w 170"/>
                <a:gd name="T33" fmla="*/ 50790274 h 166"/>
                <a:gd name="T34" fmla="*/ 88053045 w 170"/>
                <a:gd name="T35" fmla="*/ 77677810 h 166"/>
                <a:gd name="T36" fmla="*/ 70441405 w 170"/>
                <a:gd name="T37" fmla="*/ 104567214 h 166"/>
                <a:gd name="T38" fmla="*/ 60378351 w 170"/>
                <a:gd name="T39" fmla="*/ 116517642 h 166"/>
                <a:gd name="T40" fmla="*/ 42768425 w 170"/>
                <a:gd name="T41" fmla="*/ 131454765 h 166"/>
                <a:gd name="T42" fmla="*/ 22642310 w 170"/>
                <a:gd name="T43" fmla="*/ 143405193 h 166"/>
                <a:gd name="T44" fmla="*/ 0 w 170"/>
                <a:gd name="T45" fmla="*/ 149380407 h 166"/>
                <a:gd name="T46" fmla="*/ 0 w 170"/>
                <a:gd name="T47" fmla="*/ 149380407 h 166"/>
                <a:gd name="T48" fmla="*/ 0 w 170"/>
                <a:gd name="T49" fmla="*/ 149380407 h 166"/>
                <a:gd name="T50" fmla="*/ 15095451 w 170"/>
                <a:gd name="T51" fmla="*/ 170292714 h 166"/>
                <a:gd name="T52" fmla="*/ 27672974 w 170"/>
                <a:gd name="T53" fmla="*/ 188218356 h 166"/>
                <a:gd name="T54" fmla="*/ 45284620 w 170"/>
                <a:gd name="T55" fmla="*/ 206145880 h 166"/>
                <a:gd name="T56" fmla="*/ 75473796 w 170"/>
                <a:gd name="T57" fmla="*/ 215107760 h 166"/>
                <a:gd name="T58" fmla="*/ 75473796 w 170"/>
                <a:gd name="T59" fmla="*/ 215107760 h 166"/>
                <a:gd name="T60" fmla="*/ 75473796 w 170"/>
                <a:gd name="T61" fmla="*/ 215107760 h 166"/>
                <a:gd name="T62" fmla="*/ 75473796 w 170"/>
                <a:gd name="T63" fmla="*/ 215107760 h 166"/>
                <a:gd name="T64" fmla="*/ 77989991 w 170"/>
                <a:gd name="T65" fmla="*/ 221082974 h 166"/>
                <a:gd name="T66" fmla="*/ 77989991 w 170"/>
                <a:gd name="T67" fmla="*/ 221082974 h 166"/>
                <a:gd name="T68" fmla="*/ 93083708 w 170"/>
                <a:gd name="T69" fmla="*/ 239008616 h 166"/>
                <a:gd name="T70" fmla="*/ 110695348 w 170"/>
                <a:gd name="T71" fmla="*/ 277846624 h 166"/>
                <a:gd name="T72" fmla="*/ 125789093 w 170"/>
                <a:gd name="T73" fmla="*/ 292785600 h 166"/>
                <a:gd name="T74" fmla="*/ 143400732 w 170"/>
                <a:gd name="T75" fmla="*/ 313697907 h 166"/>
                <a:gd name="T76" fmla="*/ 148431396 w 170"/>
                <a:gd name="T77" fmla="*/ 364488167 h 166"/>
                <a:gd name="T78" fmla="*/ 153463786 w 170"/>
                <a:gd name="T79" fmla="*/ 421253640 h 166"/>
                <a:gd name="T80" fmla="*/ 171073699 w 170"/>
                <a:gd name="T81" fmla="*/ 436190734 h 166"/>
                <a:gd name="T82" fmla="*/ 191199807 w 170"/>
                <a:gd name="T83" fmla="*/ 448141161 h 166"/>
                <a:gd name="T84" fmla="*/ 203779056 w 170"/>
                <a:gd name="T85" fmla="*/ 454116375 h 166"/>
                <a:gd name="T86" fmla="*/ 213842110 w 170"/>
                <a:gd name="T87" fmla="*/ 463080137 h 166"/>
                <a:gd name="T88" fmla="*/ 223905164 w 170"/>
                <a:gd name="T89" fmla="*/ 475030565 h 166"/>
                <a:gd name="T90" fmla="*/ 231452077 w 170"/>
                <a:gd name="T91" fmla="*/ 495942990 h 166"/>
                <a:gd name="T92" fmla="*/ 256610576 w 170"/>
                <a:gd name="T93" fmla="*/ 481005779 h 166"/>
                <a:gd name="T94" fmla="*/ 274220488 w 170"/>
                <a:gd name="T95" fmla="*/ 460091589 h 166"/>
                <a:gd name="T96" fmla="*/ 274220488 w 170"/>
                <a:gd name="T97" fmla="*/ 385402356 h 166"/>
                <a:gd name="T98" fmla="*/ 279252879 w 170"/>
                <a:gd name="T99" fmla="*/ 325648335 h 166"/>
                <a:gd name="T100" fmla="*/ 334600539 w 170"/>
                <a:gd name="T101" fmla="*/ 292785600 h 166"/>
                <a:gd name="T102" fmla="*/ 394978863 w 170"/>
                <a:gd name="T103" fmla="*/ 259920982 h 166"/>
                <a:gd name="T104" fmla="*/ 400011254 w 170"/>
                <a:gd name="T105" fmla="*/ 241997163 h 166"/>
                <a:gd name="T106" fmla="*/ 394978863 w 170"/>
                <a:gd name="T107" fmla="*/ 215107760 h 166"/>
                <a:gd name="T108" fmla="*/ 400011254 w 170"/>
                <a:gd name="T109" fmla="*/ 206145880 h 166"/>
                <a:gd name="T110" fmla="*/ 405041917 w 170"/>
                <a:gd name="T111" fmla="*/ 194195452 h 166"/>
                <a:gd name="T112" fmla="*/ 412588776 w 170"/>
                <a:gd name="T113" fmla="*/ 182243142 h 166"/>
                <a:gd name="T114" fmla="*/ 427684221 w 170"/>
                <a:gd name="T115" fmla="*/ 176267928 h 1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0"/>
                <a:gd name="T175" fmla="*/ 0 h 166"/>
                <a:gd name="T176" fmla="*/ 170 w 170"/>
                <a:gd name="T177" fmla="*/ 166 h 1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0" h="166">
                  <a:moveTo>
                    <a:pt x="170" y="59"/>
                  </a:moveTo>
                  <a:lnTo>
                    <a:pt x="170" y="54"/>
                  </a:lnTo>
                  <a:lnTo>
                    <a:pt x="168" y="50"/>
                  </a:lnTo>
                  <a:lnTo>
                    <a:pt x="157" y="44"/>
                  </a:lnTo>
                  <a:lnTo>
                    <a:pt x="146" y="43"/>
                  </a:lnTo>
                  <a:lnTo>
                    <a:pt x="148" y="32"/>
                  </a:lnTo>
                  <a:lnTo>
                    <a:pt x="148" y="11"/>
                  </a:lnTo>
                  <a:lnTo>
                    <a:pt x="118" y="22"/>
                  </a:lnTo>
                  <a:lnTo>
                    <a:pt x="103" y="32"/>
                  </a:lnTo>
                  <a:lnTo>
                    <a:pt x="100" y="30"/>
                  </a:lnTo>
                  <a:lnTo>
                    <a:pt x="94" y="26"/>
                  </a:lnTo>
                  <a:lnTo>
                    <a:pt x="91" y="22"/>
                  </a:lnTo>
                  <a:lnTo>
                    <a:pt x="85" y="17"/>
                  </a:lnTo>
                  <a:lnTo>
                    <a:pt x="79" y="8"/>
                  </a:lnTo>
                  <a:lnTo>
                    <a:pt x="76" y="0"/>
                  </a:lnTo>
                  <a:lnTo>
                    <a:pt x="59" y="8"/>
                  </a:lnTo>
                  <a:lnTo>
                    <a:pt x="37" y="17"/>
                  </a:lnTo>
                  <a:lnTo>
                    <a:pt x="35" y="26"/>
                  </a:lnTo>
                  <a:lnTo>
                    <a:pt x="28" y="35"/>
                  </a:lnTo>
                  <a:lnTo>
                    <a:pt x="24" y="39"/>
                  </a:lnTo>
                  <a:lnTo>
                    <a:pt x="17" y="44"/>
                  </a:lnTo>
                  <a:lnTo>
                    <a:pt x="9" y="48"/>
                  </a:lnTo>
                  <a:lnTo>
                    <a:pt x="0" y="50"/>
                  </a:lnTo>
                  <a:lnTo>
                    <a:pt x="6" y="57"/>
                  </a:lnTo>
                  <a:lnTo>
                    <a:pt x="11" y="63"/>
                  </a:lnTo>
                  <a:lnTo>
                    <a:pt x="18" y="69"/>
                  </a:lnTo>
                  <a:lnTo>
                    <a:pt x="30" y="72"/>
                  </a:lnTo>
                  <a:lnTo>
                    <a:pt x="31" y="74"/>
                  </a:lnTo>
                  <a:lnTo>
                    <a:pt x="37" y="80"/>
                  </a:lnTo>
                  <a:lnTo>
                    <a:pt x="44" y="93"/>
                  </a:lnTo>
                  <a:lnTo>
                    <a:pt x="50" y="98"/>
                  </a:lnTo>
                  <a:lnTo>
                    <a:pt x="57" y="105"/>
                  </a:lnTo>
                  <a:lnTo>
                    <a:pt x="59" y="122"/>
                  </a:lnTo>
                  <a:lnTo>
                    <a:pt x="61" y="141"/>
                  </a:lnTo>
                  <a:lnTo>
                    <a:pt x="68" y="146"/>
                  </a:lnTo>
                  <a:lnTo>
                    <a:pt x="76" y="150"/>
                  </a:lnTo>
                  <a:lnTo>
                    <a:pt x="81" y="152"/>
                  </a:lnTo>
                  <a:lnTo>
                    <a:pt x="85" y="155"/>
                  </a:lnTo>
                  <a:lnTo>
                    <a:pt x="89" y="159"/>
                  </a:lnTo>
                  <a:lnTo>
                    <a:pt x="92" y="166"/>
                  </a:lnTo>
                  <a:lnTo>
                    <a:pt x="102" y="161"/>
                  </a:lnTo>
                  <a:lnTo>
                    <a:pt x="109" y="154"/>
                  </a:lnTo>
                  <a:lnTo>
                    <a:pt x="109" y="129"/>
                  </a:lnTo>
                  <a:lnTo>
                    <a:pt x="111" y="109"/>
                  </a:lnTo>
                  <a:lnTo>
                    <a:pt x="133" y="98"/>
                  </a:lnTo>
                  <a:lnTo>
                    <a:pt x="157" y="87"/>
                  </a:lnTo>
                  <a:lnTo>
                    <a:pt x="159" y="81"/>
                  </a:lnTo>
                  <a:lnTo>
                    <a:pt x="157" y="72"/>
                  </a:lnTo>
                  <a:lnTo>
                    <a:pt x="159" y="69"/>
                  </a:lnTo>
                  <a:lnTo>
                    <a:pt x="161" y="65"/>
                  </a:lnTo>
                  <a:lnTo>
                    <a:pt x="164" y="61"/>
                  </a:lnTo>
                  <a:lnTo>
                    <a:pt x="170" y="59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8" name="Freeform 93"/>
            <p:cNvSpPr>
              <a:spLocks/>
            </p:cNvSpPr>
            <p:nvPr/>
          </p:nvSpPr>
          <p:spPr bwMode="auto">
            <a:xfrm>
              <a:off x="1595974" y="2892273"/>
              <a:ext cx="250300" cy="336870"/>
            </a:xfrm>
            <a:custGeom>
              <a:avLst/>
              <a:gdLst>
                <a:gd name="T0" fmla="*/ 191144002 w 144"/>
                <a:gd name="T1" fmla="*/ 0 h 179"/>
                <a:gd name="T2" fmla="*/ 229373888 w 144"/>
                <a:gd name="T3" fmla="*/ 20912288 h 179"/>
                <a:gd name="T4" fmla="*/ 272698367 w 144"/>
                <a:gd name="T5" fmla="*/ 44813119 h 179"/>
                <a:gd name="T6" fmla="*/ 277796489 w 144"/>
                <a:gd name="T7" fmla="*/ 59752075 h 179"/>
                <a:gd name="T8" fmla="*/ 285442803 w 144"/>
                <a:gd name="T9" fmla="*/ 77677708 h 179"/>
                <a:gd name="T10" fmla="*/ 290539187 w 144"/>
                <a:gd name="T11" fmla="*/ 86639576 h 179"/>
                <a:gd name="T12" fmla="*/ 305830077 w 144"/>
                <a:gd name="T13" fmla="*/ 98589988 h 179"/>
                <a:gd name="T14" fmla="*/ 300733693 w 144"/>
                <a:gd name="T15" fmla="*/ 155355416 h 179"/>
                <a:gd name="T16" fmla="*/ 295637309 w 144"/>
                <a:gd name="T17" fmla="*/ 209132271 h 179"/>
                <a:gd name="T18" fmla="*/ 305830077 w 144"/>
                <a:gd name="T19" fmla="*/ 236019757 h 179"/>
                <a:gd name="T20" fmla="*/ 313476391 w 144"/>
                <a:gd name="T21" fmla="*/ 259920640 h 179"/>
                <a:gd name="T22" fmla="*/ 328769019 w 144"/>
                <a:gd name="T23" fmla="*/ 280834803 h 179"/>
                <a:gd name="T24" fmla="*/ 346608101 w 144"/>
                <a:gd name="T25" fmla="*/ 301747083 h 179"/>
                <a:gd name="T26" fmla="*/ 356802607 w 144"/>
                <a:gd name="T27" fmla="*/ 340586863 h 179"/>
                <a:gd name="T28" fmla="*/ 366997114 w 144"/>
                <a:gd name="T29" fmla="*/ 385399968 h 179"/>
                <a:gd name="T30" fmla="*/ 323670897 w 144"/>
                <a:gd name="T31" fmla="*/ 409300792 h 179"/>
                <a:gd name="T32" fmla="*/ 267601983 w 144"/>
                <a:gd name="T33" fmla="*/ 436190160 h 179"/>
                <a:gd name="T34" fmla="*/ 262505599 w 144"/>
                <a:gd name="T35" fmla="*/ 463077647 h 179"/>
                <a:gd name="T36" fmla="*/ 244664779 w 144"/>
                <a:gd name="T37" fmla="*/ 489967015 h 179"/>
                <a:gd name="T38" fmla="*/ 234470272 w 144"/>
                <a:gd name="T39" fmla="*/ 501917545 h 179"/>
                <a:gd name="T40" fmla="*/ 216629398 w 144"/>
                <a:gd name="T41" fmla="*/ 516854619 h 179"/>
                <a:gd name="T42" fmla="*/ 196242124 w 144"/>
                <a:gd name="T43" fmla="*/ 528805031 h 179"/>
                <a:gd name="T44" fmla="*/ 173304920 w 144"/>
                <a:gd name="T45" fmla="*/ 534780237 h 179"/>
                <a:gd name="T46" fmla="*/ 158012292 w 144"/>
                <a:gd name="T47" fmla="*/ 528805031 h 179"/>
                <a:gd name="T48" fmla="*/ 145269593 w 144"/>
                <a:gd name="T49" fmla="*/ 522829825 h 179"/>
                <a:gd name="T50" fmla="*/ 129978703 w 144"/>
                <a:gd name="T51" fmla="*/ 507892751 h 179"/>
                <a:gd name="T52" fmla="*/ 122332389 w 144"/>
                <a:gd name="T53" fmla="*/ 489967015 h 179"/>
                <a:gd name="T54" fmla="*/ 117236005 w 144"/>
                <a:gd name="T55" fmla="*/ 451127234 h 179"/>
                <a:gd name="T56" fmla="*/ 117236005 w 144"/>
                <a:gd name="T57" fmla="*/ 409300792 h 179"/>
                <a:gd name="T58" fmla="*/ 122332389 w 144"/>
                <a:gd name="T59" fmla="*/ 364487687 h 179"/>
                <a:gd name="T60" fmla="*/ 129978703 w 144"/>
                <a:gd name="T61" fmla="*/ 319672701 h 179"/>
                <a:gd name="T62" fmla="*/ 127428773 w 144"/>
                <a:gd name="T63" fmla="*/ 301747083 h 179"/>
                <a:gd name="T64" fmla="*/ 122332389 w 144"/>
                <a:gd name="T65" fmla="*/ 286810009 h 179"/>
                <a:gd name="T66" fmla="*/ 107041472 w 144"/>
                <a:gd name="T67" fmla="*/ 268884390 h 179"/>
                <a:gd name="T68" fmla="*/ 94297036 w 144"/>
                <a:gd name="T69" fmla="*/ 262909184 h 179"/>
                <a:gd name="T70" fmla="*/ 68811640 w 144"/>
                <a:gd name="T71" fmla="*/ 247970228 h 179"/>
                <a:gd name="T72" fmla="*/ 61165326 w 144"/>
                <a:gd name="T73" fmla="*/ 230044551 h 179"/>
                <a:gd name="T74" fmla="*/ 61165326 w 144"/>
                <a:gd name="T75" fmla="*/ 221082683 h 179"/>
                <a:gd name="T76" fmla="*/ 61165326 w 144"/>
                <a:gd name="T77" fmla="*/ 209132271 h 179"/>
                <a:gd name="T78" fmla="*/ 61165326 w 144"/>
                <a:gd name="T79" fmla="*/ 197181859 h 179"/>
                <a:gd name="T80" fmla="*/ 56068928 w 144"/>
                <a:gd name="T81" fmla="*/ 191206653 h 179"/>
                <a:gd name="T82" fmla="*/ 50972544 w 144"/>
                <a:gd name="T83" fmla="*/ 182242903 h 179"/>
                <a:gd name="T84" fmla="*/ 40778038 w 144"/>
                <a:gd name="T85" fmla="*/ 170292491 h 179"/>
                <a:gd name="T86" fmla="*/ 22937211 w 144"/>
                <a:gd name="T87" fmla="*/ 155355416 h 179"/>
                <a:gd name="T88" fmla="*/ 0 w 144"/>
                <a:gd name="T89" fmla="*/ 131454592 h 179"/>
                <a:gd name="T90" fmla="*/ 0 w 144"/>
                <a:gd name="T91" fmla="*/ 116515607 h 179"/>
                <a:gd name="T92" fmla="*/ 5096386 w 144"/>
                <a:gd name="T93" fmla="*/ 98589988 h 179"/>
                <a:gd name="T94" fmla="*/ 28035333 w 144"/>
                <a:gd name="T95" fmla="*/ 92614782 h 179"/>
                <a:gd name="T96" fmla="*/ 56068928 w 144"/>
                <a:gd name="T97" fmla="*/ 86639576 h 179"/>
                <a:gd name="T98" fmla="*/ 66263448 w 144"/>
                <a:gd name="T99" fmla="*/ 59752075 h 179"/>
                <a:gd name="T100" fmla="*/ 68811640 w 144"/>
                <a:gd name="T101" fmla="*/ 38837913 h 179"/>
                <a:gd name="T102" fmla="*/ 79006146 w 144"/>
                <a:gd name="T103" fmla="*/ 38837913 h 179"/>
                <a:gd name="T104" fmla="*/ 96846966 w 144"/>
                <a:gd name="T105" fmla="*/ 53776869 h 179"/>
                <a:gd name="T106" fmla="*/ 107041472 w 144"/>
                <a:gd name="T107" fmla="*/ 59752075 h 179"/>
                <a:gd name="T108" fmla="*/ 122332389 w 144"/>
                <a:gd name="T109" fmla="*/ 65727296 h 179"/>
                <a:gd name="T110" fmla="*/ 129978703 w 144"/>
                <a:gd name="T111" fmla="*/ 65727296 h 179"/>
                <a:gd name="T112" fmla="*/ 145269593 w 144"/>
                <a:gd name="T113" fmla="*/ 65727296 h 179"/>
                <a:gd name="T114" fmla="*/ 168206798 w 144"/>
                <a:gd name="T115" fmla="*/ 32862707 h 179"/>
                <a:gd name="T116" fmla="*/ 191144002 w 144"/>
                <a:gd name="T117" fmla="*/ 0 h 17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4"/>
                <a:gd name="T178" fmla="*/ 0 h 179"/>
                <a:gd name="T179" fmla="*/ 144 w 144"/>
                <a:gd name="T180" fmla="*/ 179 h 17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4" h="179">
                  <a:moveTo>
                    <a:pt x="75" y="0"/>
                  </a:moveTo>
                  <a:lnTo>
                    <a:pt x="90" y="7"/>
                  </a:lnTo>
                  <a:lnTo>
                    <a:pt x="107" y="15"/>
                  </a:lnTo>
                  <a:lnTo>
                    <a:pt x="109" y="20"/>
                  </a:lnTo>
                  <a:lnTo>
                    <a:pt x="112" y="26"/>
                  </a:lnTo>
                  <a:lnTo>
                    <a:pt x="114" y="29"/>
                  </a:lnTo>
                  <a:lnTo>
                    <a:pt x="120" y="33"/>
                  </a:lnTo>
                  <a:lnTo>
                    <a:pt x="118" y="52"/>
                  </a:lnTo>
                  <a:lnTo>
                    <a:pt x="116" y="70"/>
                  </a:lnTo>
                  <a:lnTo>
                    <a:pt x="120" y="79"/>
                  </a:lnTo>
                  <a:lnTo>
                    <a:pt x="123" y="87"/>
                  </a:lnTo>
                  <a:lnTo>
                    <a:pt x="129" y="94"/>
                  </a:lnTo>
                  <a:lnTo>
                    <a:pt x="136" y="101"/>
                  </a:lnTo>
                  <a:lnTo>
                    <a:pt x="140" y="114"/>
                  </a:lnTo>
                  <a:lnTo>
                    <a:pt x="144" y="129"/>
                  </a:lnTo>
                  <a:lnTo>
                    <a:pt x="127" y="137"/>
                  </a:lnTo>
                  <a:lnTo>
                    <a:pt x="105" y="146"/>
                  </a:lnTo>
                  <a:lnTo>
                    <a:pt x="103" y="155"/>
                  </a:lnTo>
                  <a:lnTo>
                    <a:pt x="96" y="164"/>
                  </a:lnTo>
                  <a:lnTo>
                    <a:pt x="92" y="168"/>
                  </a:lnTo>
                  <a:lnTo>
                    <a:pt x="85" y="173"/>
                  </a:lnTo>
                  <a:lnTo>
                    <a:pt x="77" y="177"/>
                  </a:lnTo>
                  <a:lnTo>
                    <a:pt x="68" y="179"/>
                  </a:lnTo>
                  <a:lnTo>
                    <a:pt x="62" y="177"/>
                  </a:lnTo>
                  <a:lnTo>
                    <a:pt x="57" y="175"/>
                  </a:lnTo>
                  <a:lnTo>
                    <a:pt x="51" y="170"/>
                  </a:lnTo>
                  <a:lnTo>
                    <a:pt x="48" y="164"/>
                  </a:lnTo>
                  <a:lnTo>
                    <a:pt x="46" y="151"/>
                  </a:lnTo>
                  <a:lnTo>
                    <a:pt x="46" y="137"/>
                  </a:lnTo>
                  <a:lnTo>
                    <a:pt x="48" y="122"/>
                  </a:lnTo>
                  <a:lnTo>
                    <a:pt x="51" y="107"/>
                  </a:lnTo>
                  <a:lnTo>
                    <a:pt x="50" y="101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7" y="88"/>
                  </a:lnTo>
                  <a:lnTo>
                    <a:pt x="27" y="83"/>
                  </a:lnTo>
                  <a:lnTo>
                    <a:pt x="24" y="77"/>
                  </a:lnTo>
                  <a:lnTo>
                    <a:pt x="24" y="74"/>
                  </a:lnTo>
                  <a:lnTo>
                    <a:pt x="24" y="70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0" y="61"/>
                  </a:lnTo>
                  <a:lnTo>
                    <a:pt x="16" y="57"/>
                  </a:lnTo>
                  <a:lnTo>
                    <a:pt x="9" y="52"/>
                  </a:lnTo>
                  <a:lnTo>
                    <a:pt x="0" y="44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11" y="31"/>
                  </a:lnTo>
                  <a:lnTo>
                    <a:pt x="22" y="29"/>
                  </a:lnTo>
                  <a:lnTo>
                    <a:pt x="26" y="20"/>
                  </a:lnTo>
                  <a:lnTo>
                    <a:pt x="27" y="13"/>
                  </a:lnTo>
                  <a:lnTo>
                    <a:pt x="31" y="13"/>
                  </a:lnTo>
                  <a:lnTo>
                    <a:pt x="38" y="18"/>
                  </a:lnTo>
                  <a:lnTo>
                    <a:pt x="42" y="20"/>
                  </a:lnTo>
                  <a:lnTo>
                    <a:pt x="48" y="22"/>
                  </a:lnTo>
                  <a:lnTo>
                    <a:pt x="51" y="22"/>
                  </a:lnTo>
                  <a:lnTo>
                    <a:pt x="57" y="22"/>
                  </a:lnTo>
                  <a:lnTo>
                    <a:pt x="66" y="1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09" name="Freeform 94"/>
            <p:cNvSpPr>
              <a:spLocks/>
            </p:cNvSpPr>
            <p:nvPr/>
          </p:nvSpPr>
          <p:spPr bwMode="auto">
            <a:xfrm>
              <a:off x="1857565" y="2305104"/>
              <a:ext cx="602226" cy="513774"/>
            </a:xfrm>
            <a:custGeom>
              <a:avLst/>
              <a:gdLst>
                <a:gd name="T0" fmla="*/ 360788892 w 347"/>
                <a:gd name="T1" fmla="*/ 555694558 h 273"/>
                <a:gd name="T2" fmla="*/ 388735987 w 347"/>
                <a:gd name="T3" fmla="*/ 588557259 h 273"/>
                <a:gd name="T4" fmla="*/ 403980803 w 347"/>
                <a:gd name="T5" fmla="*/ 660259753 h 273"/>
                <a:gd name="T6" fmla="*/ 442092845 w 347"/>
                <a:gd name="T7" fmla="*/ 666234960 h 273"/>
                <a:gd name="T8" fmla="*/ 480204994 w 347"/>
                <a:gd name="T9" fmla="*/ 687149129 h 273"/>
                <a:gd name="T10" fmla="*/ 548804933 w 347"/>
                <a:gd name="T11" fmla="*/ 722998493 h 273"/>
                <a:gd name="T12" fmla="*/ 591998580 w 347"/>
                <a:gd name="T13" fmla="*/ 737937454 h 273"/>
                <a:gd name="T14" fmla="*/ 619945675 w 347"/>
                <a:gd name="T15" fmla="*/ 776777245 h 273"/>
                <a:gd name="T16" fmla="*/ 670761730 w 347"/>
                <a:gd name="T17" fmla="*/ 770802037 h 273"/>
                <a:gd name="T18" fmla="*/ 724116852 w 347"/>
                <a:gd name="T19" fmla="*/ 687149129 h 273"/>
                <a:gd name="T20" fmla="*/ 746984076 w 347"/>
                <a:gd name="T21" fmla="*/ 615446635 h 273"/>
                <a:gd name="T22" fmla="*/ 759688090 w 347"/>
                <a:gd name="T23" fmla="*/ 573620181 h 273"/>
                <a:gd name="T24" fmla="*/ 769851301 w 347"/>
                <a:gd name="T25" fmla="*/ 543744142 h 273"/>
                <a:gd name="T26" fmla="*/ 802881737 w 347"/>
                <a:gd name="T27" fmla="*/ 510879558 h 273"/>
                <a:gd name="T28" fmla="*/ 846073648 w 347"/>
                <a:gd name="T29" fmla="*/ 478016739 h 273"/>
                <a:gd name="T30" fmla="*/ 874022478 w 347"/>
                <a:gd name="T31" fmla="*/ 430215077 h 273"/>
                <a:gd name="T32" fmla="*/ 881644887 w 347"/>
                <a:gd name="T33" fmla="*/ 391375285 h 273"/>
                <a:gd name="T34" fmla="*/ 868940873 w 347"/>
                <a:gd name="T35" fmla="*/ 367474454 h 273"/>
                <a:gd name="T36" fmla="*/ 830828832 w 347"/>
                <a:gd name="T37" fmla="*/ 352537376 h 273"/>
                <a:gd name="T38" fmla="*/ 802881737 w 347"/>
                <a:gd name="T39" fmla="*/ 352537376 h 273"/>
                <a:gd name="T40" fmla="*/ 774932907 w 347"/>
                <a:gd name="T41" fmla="*/ 352537376 h 273"/>
                <a:gd name="T42" fmla="*/ 731739260 w 347"/>
                <a:gd name="T43" fmla="*/ 268884467 h 273"/>
                <a:gd name="T44" fmla="*/ 680924941 w 347"/>
                <a:gd name="T45" fmla="*/ 262909259 h 273"/>
                <a:gd name="T46" fmla="*/ 647894505 w 347"/>
                <a:gd name="T47" fmla="*/ 236019825 h 273"/>
                <a:gd name="T48" fmla="*/ 614864069 w 347"/>
                <a:gd name="T49" fmla="*/ 236019825 h 273"/>
                <a:gd name="T50" fmla="*/ 609782464 w 347"/>
                <a:gd name="T51" fmla="*/ 185231500 h 273"/>
                <a:gd name="T52" fmla="*/ 619945675 w 347"/>
                <a:gd name="T53" fmla="*/ 137429837 h 273"/>
                <a:gd name="T54" fmla="*/ 586916974 w 347"/>
                <a:gd name="T55" fmla="*/ 131454630 h 273"/>
                <a:gd name="T56" fmla="*/ 525937708 w 347"/>
                <a:gd name="T57" fmla="*/ 71702523 h 273"/>
                <a:gd name="T58" fmla="*/ 525937708 w 347"/>
                <a:gd name="T59" fmla="*/ 98590017 h 273"/>
                <a:gd name="T60" fmla="*/ 525937708 w 347"/>
                <a:gd name="T61" fmla="*/ 113528977 h 273"/>
                <a:gd name="T62" fmla="*/ 510692892 w 347"/>
                <a:gd name="T63" fmla="*/ 131454630 h 273"/>
                <a:gd name="T64" fmla="*/ 487827403 w 347"/>
                <a:gd name="T65" fmla="*/ 146391708 h 273"/>
                <a:gd name="T66" fmla="*/ 449715253 w 347"/>
                <a:gd name="T67" fmla="*/ 152366916 h 273"/>
                <a:gd name="T68" fmla="*/ 393817592 w 347"/>
                <a:gd name="T69" fmla="*/ 104565224 h 273"/>
                <a:gd name="T70" fmla="*/ 325217654 w 347"/>
                <a:gd name="T71" fmla="*/ 107553769 h 273"/>
                <a:gd name="T72" fmla="*/ 259158518 w 347"/>
                <a:gd name="T73" fmla="*/ 59752092 h 273"/>
                <a:gd name="T74" fmla="*/ 198179198 w 347"/>
                <a:gd name="T75" fmla="*/ 41826469 h 273"/>
                <a:gd name="T76" fmla="*/ 160068892 w 347"/>
                <a:gd name="T77" fmla="*/ 2986664 h 273"/>
                <a:gd name="T78" fmla="*/ 132120062 w 347"/>
                <a:gd name="T79" fmla="*/ 0 h 273"/>
                <a:gd name="T80" fmla="*/ 94007993 w 347"/>
                <a:gd name="T81" fmla="*/ 32862716 h 273"/>
                <a:gd name="T82" fmla="*/ 88926388 w 347"/>
                <a:gd name="T83" fmla="*/ 65727315 h 273"/>
                <a:gd name="T84" fmla="*/ 99089599 w 347"/>
                <a:gd name="T85" fmla="*/ 107553769 h 273"/>
                <a:gd name="T86" fmla="*/ 99089599 w 347"/>
                <a:gd name="T87" fmla="*/ 131454630 h 273"/>
                <a:gd name="T88" fmla="*/ 81303980 w 347"/>
                <a:gd name="T89" fmla="*/ 164317331 h 273"/>
                <a:gd name="T90" fmla="*/ 48275266 w 347"/>
                <a:gd name="T91" fmla="*/ 191206707 h 273"/>
                <a:gd name="T92" fmla="*/ 0 w 347"/>
                <a:gd name="T93" fmla="*/ 215107538 h 273"/>
                <a:gd name="T94" fmla="*/ 33030449 w 347"/>
                <a:gd name="T95" fmla="*/ 301747169 h 273"/>
                <a:gd name="T96" fmla="*/ 76222374 w 347"/>
                <a:gd name="T97" fmla="*/ 391375285 h 273"/>
                <a:gd name="T98" fmla="*/ 182934381 w 347"/>
                <a:gd name="T99" fmla="*/ 412289454 h 273"/>
                <a:gd name="T100" fmla="*/ 210883211 w 347"/>
                <a:gd name="T101" fmla="*/ 472041531 h 273"/>
                <a:gd name="T102" fmla="*/ 233750490 w 347"/>
                <a:gd name="T103" fmla="*/ 510879558 h 273"/>
                <a:gd name="T104" fmla="*/ 264240123 w 347"/>
                <a:gd name="T105" fmla="*/ 543744142 h 273"/>
                <a:gd name="T106" fmla="*/ 315054443 w 347"/>
                <a:gd name="T107" fmla="*/ 579595389 h 27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47"/>
                <a:gd name="T163" fmla="*/ 0 h 273"/>
                <a:gd name="T164" fmla="*/ 347 w 347"/>
                <a:gd name="T165" fmla="*/ 273 h 27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47" h="273">
                  <a:moveTo>
                    <a:pt x="124" y="194"/>
                  </a:moveTo>
                  <a:lnTo>
                    <a:pt x="142" y="186"/>
                  </a:lnTo>
                  <a:lnTo>
                    <a:pt x="152" y="182"/>
                  </a:lnTo>
                  <a:lnTo>
                    <a:pt x="153" y="197"/>
                  </a:lnTo>
                  <a:lnTo>
                    <a:pt x="153" y="218"/>
                  </a:lnTo>
                  <a:lnTo>
                    <a:pt x="159" y="221"/>
                  </a:lnTo>
                  <a:lnTo>
                    <a:pt x="166" y="223"/>
                  </a:lnTo>
                  <a:lnTo>
                    <a:pt x="174" y="223"/>
                  </a:lnTo>
                  <a:lnTo>
                    <a:pt x="179" y="225"/>
                  </a:lnTo>
                  <a:lnTo>
                    <a:pt x="189" y="230"/>
                  </a:lnTo>
                  <a:lnTo>
                    <a:pt x="209" y="236"/>
                  </a:lnTo>
                  <a:lnTo>
                    <a:pt x="216" y="242"/>
                  </a:lnTo>
                  <a:lnTo>
                    <a:pt x="222" y="249"/>
                  </a:lnTo>
                  <a:lnTo>
                    <a:pt x="233" y="247"/>
                  </a:lnTo>
                  <a:lnTo>
                    <a:pt x="242" y="247"/>
                  </a:lnTo>
                  <a:lnTo>
                    <a:pt x="244" y="260"/>
                  </a:lnTo>
                  <a:lnTo>
                    <a:pt x="246" y="273"/>
                  </a:lnTo>
                  <a:lnTo>
                    <a:pt x="264" y="258"/>
                  </a:lnTo>
                  <a:lnTo>
                    <a:pt x="283" y="243"/>
                  </a:lnTo>
                  <a:lnTo>
                    <a:pt x="285" y="230"/>
                  </a:lnTo>
                  <a:lnTo>
                    <a:pt x="286" y="218"/>
                  </a:lnTo>
                  <a:lnTo>
                    <a:pt x="294" y="206"/>
                  </a:lnTo>
                  <a:lnTo>
                    <a:pt x="298" y="197"/>
                  </a:lnTo>
                  <a:lnTo>
                    <a:pt x="299" y="192"/>
                  </a:lnTo>
                  <a:lnTo>
                    <a:pt x="301" y="186"/>
                  </a:lnTo>
                  <a:lnTo>
                    <a:pt x="303" y="182"/>
                  </a:lnTo>
                  <a:lnTo>
                    <a:pt x="307" y="177"/>
                  </a:lnTo>
                  <a:lnTo>
                    <a:pt x="316" y="171"/>
                  </a:lnTo>
                  <a:lnTo>
                    <a:pt x="327" y="164"/>
                  </a:lnTo>
                  <a:lnTo>
                    <a:pt x="333" y="160"/>
                  </a:lnTo>
                  <a:lnTo>
                    <a:pt x="340" y="157"/>
                  </a:lnTo>
                  <a:lnTo>
                    <a:pt x="344" y="144"/>
                  </a:lnTo>
                  <a:lnTo>
                    <a:pt x="347" y="131"/>
                  </a:lnTo>
                  <a:lnTo>
                    <a:pt x="342" y="123"/>
                  </a:lnTo>
                  <a:lnTo>
                    <a:pt x="336" y="120"/>
                  </a:lnTo>
                  <a:lnTo>
                    <a:pt x="327" y="118"/>
                  </a:lnTo>
                  <a:lnTo>
                    <a:pt x="316" y="118"/>
                  </a:lnTo>
                  <a:lnTo>
                    <a:pt x="310" y="120"/>
                  </a:lnTo>
                  <a:lnTo>
                    <a:pt x="305" y="118"/>
                  </a:lnTo>
                  <a:lnTo>
                    <a:pt x="298" y="103"/>
                  </a:lnTo>
                  <a:lnTo>
                    <a:pt x="288" y="90"/>
                  </a:lnTo>
                  <a:lnTo>
                    <a:pt x="275" y="86"/>
                  </a:lnTo>
                  <a:lnTo>
                    <a:pt x="268" y="88"/>
                  </a:lnTo>
                  <a:lnTo>
                    <a:pt x="259" y="83"/>
                  </a:lnTo>
                  <a:lnTo>
                    <a:pt x="255" y="79"/>
                  </a:lnTo>
                  <a:lnTo>
                    <a:pt x="248" y="79"/>
                  </a:lnTo>
                  <a:lnTo>
                    <a:pt x="242" y="79"/>
                  </a:lnTo>
                  <a:lnTo>
                    <a:pt x="240" y="70"/>
                  </a:lnTo>
                  <a:lnTo>
                    <a:pt x="240" y="62"/>
                  </a:lnTo>
                  <a:lnTo>
                    <a:pt x="242" y="53"/>
                  </a:lnTo>
                  <a:lnTo>
                    <a:pt x="244" y="46"/>
                  </a:lnTo>
                  <a:lnTo>
                    <a:pt x="237" y="44"/>
                  </a:lnTo>
                  <a:lnTo>
                    <a:pt x="231" y="44"/>
                  </a:lnTo>
                  <a:lnTo>
                    <a:pt x="218" y="31"/>
                  </a:lnTo>
                  <a:lnTo>
                    <a:pt x="207" y="24"/>
                  </a:lnTo>
                  <a:lnTo>
                    <a:pt x="205" y="27"/>
                  </a:lnTo>
                  <a:lnTo>
                    <a:pt x="207" y="33"/>
                  </a:lnTo>
                  <a:lnTo>
                    <a:pt x="207" y="36"/>
                  </a:lnTo>
                  <a:lnTo>
                    <a:pt x="207" y="38"/>
                  </a:lnTo>
                  <a:lnTo>
                    <a:pt x="205" y="42"/>
                  </a:lnTo>
                  <a:lnTo>
                    <a:pt x="201" y="44"/>
                  </a:lnTo>
                  <a:lnTo>
                    <a:pt x="198" y="48"/>
                  </a:lnTo>
                  <a:lnTo>
                    <a:pt x="192" y="49"/>
                  </a:lnTo>
                  <a:lnTo>
                    <a:pt x="185" y="51"/>
                  </a:lnTo>
                  <a:lnTo>
                    <a:pt x="177" y="51"/>
                  </a:lnTo>
                  <a:lnTo>
                    <a:pt x="166" y="44"/>
                  </a:lnTo>
                  <a:lnTo>
                    <a:pt x="155" y="35"/>
                  </a:lnTo>
                  <a:lnTo>
                    <a:pt x="142" y="35"/>
                  </a:lnTo>
                  <a:lnTo>
                    <a:pt x="128" y="36"/>
                  </a:lnTo>
                  <a:lnTo>
                    <a:pt x="115" y="29"/>
                  </a:lnTo>
                  <a:lnTo>
                    <a:pt x="102" y="20"/>
                  </a:lnTo>
                  <a:lnTo>
                    <a:pt x="89" y="20"/>
                  </a:lnTo>
                  <a:lnTo>
                    <a:pt x="78" y="14"/>
                  </a:lnTo>
                  <a:lnTo>
                    <a:pt x="70" y="7"/>
                  </a:lnTo>
                  <a:lnTo>
                    <a:pt x="63" y="1"/>
                  </a:lnTo>
                  <a:lnTo>
                    <a:pt x="57" y="0"/>
                  </a:lnTo>
                  <a:lnTo>
                    <a:pt x="52" y="0"/>
                  </a:lnTo>
                  <a:lnTo>
                    <a:pt x="43" y="5"/>
                  </a:lnTo>
                  <a:lnTo>
                    <a:pt x="37" y="11"/>
                  </a:lnTo>
                  <a:lnTo>
                    <a:pt x="35" y="16"/>
                  </a:lnTo>
                  <a:lnTo>
                    <a:pt x="35" y="22"/>
                  </a:lnTo>
                  <a:lnTo>
                    <a:pt x="37" y="29"/>
                  </a:lnTo>
                  <a:lnTo>
                    <a:pt x="39" y="36"/>
                  </a:lnTo>
                  <a:lnTo>
                    <a:pt x="39" y="40"/>
                  </a:lnTo>
                  <a:lnTo>
                    <a:pt x="39" y="44"/>
                  </a:lnTo>
                  <a:lnTo>
                    <a:pt x="35" y="49"/>
                  </a:lnTo>
                  <a:lnTo>
                    <a:pt x="32" y="55"/>
                  </a:lnTo>
                  <a:lnTo>
                    <a:pt x="26" y="60"/>
                  </a:lnTo>
                  <a:lnTo>
                    <a:pt x="19" y="64"/>
                  </a:lnTo>
                  <a:lnTo>
                    <a:pt x="9" y="68"/>
                  </a:lnTo>
                  <a:lnTo>
                    <a:pt x="0" y="72"/>
                  </a:lnTo>
                  <a:lnTo>
                    <a:pt x="8" y="86"/>
                  </a:lnTo>
                  <a:lnTo>
                    <a:pt x="13" y="101"/>
                  </a:lnTo>
                  <a:lnTo>
                    <a:pt x="20" y="116"/>
                  </a:lnTo>
                  <a:lnTo>
                    <a:pt x="30" y="131"/>
                  </a:lnTo>
                  <a:lnTo>
                    <a:pt x="59" y="138"/>
                  </a:lnTo>
                  <a:lnTo>
                    <a:pt x="72" y="138"/>
                  </a:lnTo>
                  <a:lnTo>
                    <a:pt x="78" y="145"/>
                  </a:lnTo>
                  <a:lnTo>
                    <a:pt x="83" y="158"/>
                  </a:lnTo>
                  <a:lnTo>
                    <a:pt x="87" y="164"/>
                  </a:lnTo>
                  <a:lnTo>
                    <a:pt x="92" y="171"/>
                  </a:lnTo>
                  <a:lnTo>
                    <a:pt x="98" y="177"/>
                  </a:lnTo>
                  <a:lnTo>
                    <a:pt x="104" y="182"/>
                  </a:lnTo>
                  <a:lnTo>
                    <a:pt x="115" y="190"/>
                  </a:lnTo>
                  <a:lnTo>
                    <a:pt x="124" y="194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0" name="Freeform 95"/>
            <p:cNvSpPr>
              <a:spLocks/>
            </p:cNvSpPr>
            <p:nvPr/>
          </p:nvSpPr>
          <p:spPr bwMode="auto">
            <a:xfrm>
              <a:off x="1723947" y="2696551"/>
              <a:ext cx="327460" cy="257827"/>
            </a:xfrm>
            <a:custGeom>
              <a:avLst/>
              <a:gdLst>
                <a:gd name="T0" fmla="*/ 396677708 w 188"/>
                <a:gd name="T1" fmla="*/ 83652621 h 137"/>
                <a:gd name="T2" fmla="*/ 396677708 w 188"/>
                <a:gd name="T3" fmla="*/ 116515198 h 137"/>
                <a:gd name="T4" fmla="*/ 401795140 w 188"/>
                <a:gd name="T5" fmla="*/ 149379687 h 137"/>
                <a:gd name="T6" fmla="*/ 432506698 w 188"/>
                <a:gd name="T7" fmla="*/ 173280427 h 137"/>
                <a:gd name="T8" fmla="*/ 463216623 w 188"/>
                <a:gd name="T9" fmla="*/ 188217449 h 137"/>
                <a:gd name="T10" fmla="*/ 470894512 w 188"/>
                <a:gd name="T11" fmla="*/ 206143004 h 137"/>
                <a:gd name="T12" fmla="*/ 476011944 w 188"/>
                <a:gd name="T13" fmla="*/ 215106723 h 137"/>
                <a:gd name="T14" fmla="*/ 481131117 w 188"/>
                <a:gd name="T15" fmla="*/ 233032278 h 137"/>
                <a:gd name="T16" fmla="*/ 481131117 w 188"/>
                <a:gd name="T17" fmla="*/ 247969359 h 137"/>
                <a:gd name="T18" fmla="*/ 437624130 w 188"/>
                <a:gd name="T19" fmla="*/ 319671580 h 137"/>
                <a:gd name="T20" fmla="*/ 409473030 w 188"/>
                <a:gd name="T21" fmla="*/ 394362335 h 137"/>
                <a:gd name="T22" fmla="*/ 371085324 w 188"/>
                <a:gd name="T23" fmla="*/ 370461595 h 137"/>
                <a:gd name="T24" fmla="*/ 340375508 w 188"/>
                <a:gd name="T25" fmla="*/ 358511224 h 137"/>
                <a:gd name="T26" fmla="*/ 309663951 w 188"/>
                <a:gd name="T27" fmla="*/ 343572321 h 137"/>
                <a:gd name="T28" fmla="*/ 281512851 w 188"/>
                <a:gd name="T29" fmla="*/ 343572321 h 137"/>
                <a:gd name="T30" fmla="*/ 258479182 w 188"/>
                <a:gd name="T31" fmla="*/ 331621950 h 137"/>
                <a:gd name="T32" fmla="*/ 235447256 w 188"/>
                <a:gd name="T33" fmla="*/ 325646765 h 137"/>
                <a:gd name="T34" fmla="*/ 212413533 w 188"/>
                <a:gd name="T35" fmla="*/ 349547506 h 137"/>
                <a:gd name="T36" fmla="*/ 207296102 w 188"/>
                <a:gd name="T37" fmla="*/ 370461595 h 137"/>
                <a:gd name="T38" fmla="*/ 184262433 w 188"/>
                <a:gd name="T39" fmla="*/ 364486409 h 137"/>
                <a:gd name="T40" fmla="*/ 158670049 w 188"/>
                <a:gd name="T41" fmla="*/ 358511224 h 137"/>
                <a:gd name="T42" fmla="*/ 140757296 w 188"/>
                <a:gd name="T43" fmla="*/ 382411965 h 137"/>
                <a:gd name="T44" fmla="*/ 117723628 w 188"/>
                <a:gd name="T45" fmla="*/ 409299357 h 137"/>
                <a:gd name="T46" fmla="*/ 117723628 w 188"/>
                <a:gd name="T47" fmla="*/ 409299357 h 137"/>
                <a:gd name="T48" fmla="*/ 117723628 w 188"/>
                <a:gd name="T49" fmla="*/ 409299357 h 137"/>
                <a:gd name="T50" fmla="*/ 102367822 w 188"/>
                <a:gd name="T51" fmla="*/ 397348987 h 137"/>
                <a:gd name="T52" fmla="*/ 97250390 w 188"/>
                <a:gd name="T53" fmla="*/ 388387150 h 137"/>
                <a:gd name="T54" fmla="*/ 89572501 w 188"/>
                <a:gd name="T55" fmla="*/ 370461595 h 137"/>
                <a:gd name="T56" fmla="*/ 84453327 w 188"/>
                <a:gd name="T57" fmla="*/ 355522691 h 137"/>
                <a:gd name="T58" fmla="*/ 40948177 w 188"/>
                <a:gd name="T59" fmla="*/ 331621950 h 137"/>
                <a:gd name="T60" fmla="*/ 2558717 w 188"/>
                <a:gd name="T61" fmla="*/ 310709743 h 137"/>
                <a:gd name="T62" fmla="*/ 2558717 w 188"/>
                <a:gd name="T63" fmla="*/ 310709743 h 137"/>
                <a:gd name="T64" fmla="*/ 2558717 w 188"/>
                <a:gd name="T65" fmla="*/ 310709743 h 137"/>
                <a:gd name="T66" fmla="*/ 12795325 w 188"/>
                <a:gd name="T67" fmla="*/ 292784188 h 137"/>
                <a:gd name="T68" fmla="*/ 12795325 w 188"/>
                <a:gd name="T69" fmla="*/ 283820469 h 137"/>
                <a:gd name="T70" fmla="*/ 12795325 w 188"/>
                <a:gd name="T71" fmla="*/ 271870099 h 137"/>
                <a:gd name="T72" fmla="*/ 12795325 w 188"/>
                <a:gd name="T73" fmla="*/ 259919729 h 137"/>
                <a:gd name="T74" fmla="*/ 2558717 w 188"/>
                <a:gd name="T75" fmla="*/ 239007463 h 137"/>
                <a:gd name="T76" fmla="*/ 0 w 188"/>
                <a:gd name="T77" fmla="*/ 215106723 h 137"/>
                <a:gd name="T78" fmla="*/ 17914502 w 188"/>
                <a:gd name="T79" fmla="*/ 182242264 h 137"/>
                <a:gd name="T80" fmla="*/ 35829003 w 188"/>
                <a:gd name="T81" fmla="*/ 143404501 h 137"/>
                <a:gd name="T82" fmla="*/ 35829003 w 188"/>
                <a:gd name="T83" fmla="*/ 104564828 h 137"/>
                <a:gd name="T84" fmla="*/ 30709829 w 188"/>
                <a:gd name="T85" fmla="*/ 71702251 h 137"/>
                <a:gd name="T86" fmla="*/ 28151107 w 188"/>
                <a:gd name="T87" fmla="*/ 65727066 h 137"/>
                <a:gd name="T88" fmla="*/ 28151107 w 188"/>
                <a:gd name="T89" fmla="*/ 62738532 h 137"/>
                <a:gd name="T90" fmla="*/ 28151107 w 188"/>
                <a:gd name="T91" fmla="*/ 62738532 h 137"/>
                <a:gd name="T92" fmla="*/ 30709829 w 188"/>
                <a:gd name="T93" fmla="*/ 62738532 h 137"/>
                <a:gd name="T94" fmla="*/ 74216722 w 188"/>
                <a:gd name="T95" fmla="*/ 23900748 h 137"/>
                <a:gd name="T96" fmla="*/ 107486996 w 188"/>
                <a:gd name="T97" fmla="*/ 0 h 137"/>
                <a:gd name="T98" fmla="*/ 130518949 w 188"/>
                <a:gd name="T99" fmla="*/ 23900748 h 137"/>
                <a:gd name="T100" fmla="*/ 145874728 w 188"/>
                <a:gd name="T101" fmla="*/ 56763332 h 137"/>
                <a:gd name="T102" fmla="*/ 156111333 w 188"/>
                <a:gd name="T103" fmla="*/ 71702251 h 137"/>
                <a:gd name="T104" fmla="*/ 168908396 w 188"/>
                <a:gd name="T105" fmla="*/ 83652621 h 137"/>
                <a:gd name="T106" fmla="*/ 184262433 w 188"/>
                <a:gd name="T107" fmla="*/ 95602991 h 137"/>
                <a:gd name="T108" fmla="*/ 197059496 w 188"/>
                <a:gd name="T109" fmla="*/ 101578176 h 137"/>
                <a:gd name="T110" fmla="*/ 225210596 w 188"/>
                <a:gd name="T111" fmla="*/ 101578176 h 137"/>
                <a:gd name="T112" fmla="*/ 248242577 w 188"/>
                <a:gd name="T113" fmla="*/ 101578176 h 137"/>
                <a:gd name="T114" fmla="*/ 268717530 w 188"/>
                <a:gd name="T115" fmla="*/ 95602991 h 137"/>
                <a:gd name="T116" fmla="*/ 291749456 w 188"/>
                <a:gd name="T117" fmla="*/ 89627806 h 137"/>
                <a:gd name="T118" fmla="*/ 335256335 w 188"/>
                <a:gd name="T119" fmla="*/ 71702251 h 137"/>
                <a:gd name="T120" fmla="*/ 368526608 w 188"/>
                <a:gd name="T121" fmla="*/ 65727066 h 137"/>
                <a:gd name="T122" fmla="*/ 381321930 w 188"/>
                <a:gd name="T123" fmla="*/ 71702251 h 137"/>
                <a:gd name="T124" fmla="*/ 396677708 w 188"/>
                <a:gd name="T125" fmla="*/ 83652621 h 13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8"/>
                <a:gd name="T190" fmla="*/ 0 h 137"/>
                <a:gd name="T191" fmla="*/ 188 w 188"/>
                <a:gd name="T192" fmla="*/ 137 h 13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8" h="137">
                  <a:moveTo>
                    <a:pt x="155" y="28"/>
                  </a:moveTo>
                  <a:lnTo>
                    <a:pt x="155" y="39"/>
                  </a:lnTo>
                  <a:lnTo>
                    <a:pt x="157" y="50"/>
                  </a:lnTo>
                  <a:lnTo>
                    <a:pt x="169" y="58"/>
                  </a:lnTo>
                  <a:lnTo>
                    <a:pt x="181" y="63"/>
                  </a:lnTo>
                  <a:lnTo>
                    <a:pt x="184" y="69"/>
                  </a:lnTo>
                  <a:lnTo>
                    <a:pt x="186" y="72"/>
                  </a:lnTo>
                  <a:lnTo>
                    <a:pt x="188" y="78"/>
                  </a:lnTo>
                  <a:lnTo>
                    <a:pt x="188" y="83"/>
                  </a:lnTo>
                  <a:lnTo>
                    <a:pt x="171" y="107"/>
                  </a:lnTo>
                  <a:lnTo>
                    <a:pt x="160" y="132"/>
                  </a:lnTo>
                  <a:lnTo>
                    <a:pt x="145" y="124"/>
                  </a:lnTo>
                  <a:lnTo>
                    <a:pt x="133" y="120"/>
                  </a:lnTo>
                  <a:lnTo>
                    <a:pt x="121" y="115"/>
                  </a:lnTo>
                  <a:lnTo>
                    <a:pt x="110" y="115"/>
                  </a:lnTo>
                  <a:lnTo>
                    <a:pt x="101" y="111"/>
                  </a:lnTo>
                  <a:lnTo>
                    <a:pt x="92" y="109"/>
                  </a:lnTo>
                  <a:lnTo>
                    <a:pt x="83" y="117"/>
                  </a:lnTo>
                  <a:lnTo>
                    <a:pt x="81" y="124"/>
                  </a:lnTo>
                  <a:lnTo>
                    <a:pt x="72" y="122"/>
                  </a:lnTo>
                  <a:lnTo>
                    <a:pt x="62" y="120"/>
                  </a:lnTo>
                  <a:lnTo>
                    <a:pt x="55" y="128"/>
                  </a:lnTo>
                  <a:lnTo>
                    <a:pt x="46" y="137"/>
                  </a:lnTo>
                  <a:lnTo>
                    <a:pt x="40" y="133"/>
                  </a:lnTo>
                  <a:lnTo>
                    <a:pt x="38" y="130"/>
                  </a:lnTo>
                  <a:lnTo>
                    <a:pt x="35" y="124"/>
                  </a:lnTo>
                  <a:lnTo>
                    <a:pt x="33" y="119"/>
                  </a:lnTo>
                  <a:lnTo>
                    <a:pt x="16" y="111"/>
                  </a:lnTo>
                  <a:lnTo>
                    <a:pt x="1" y="104"/>
                  </a:lnTo>
                  <a:lnTo>
                    <a:pt x="5" y="98"/>
                  </a:lnTo>
                  <a:lnTo>
                    <a:pt x="5" y="95"/>
                  </a:lnTo>
                  <a:lnTo>
                    <a:pt x="5" y="91"/>
                  </a:lnTo>
                  <a:lnTo>
                    <a:pt x="5" y="87"/>
                  </a:lnTo>
                  <a:lnTo>
                    <a:pt x="1" y="80"/>
                  </a:lnTo>
                  <a:lnTo>
                    <a:pt x="0" y="72"/>
                  </a:lnTo>
                  <a:lnTo>
                    <a:pt x="7" y="61"/>
                  </a:lnTo>
                  <a:lnTo>
                    <a:pt x="14" y="48"/>
                  </a:lnTo>
                  <a:lnTo>
                    <a:pt x="14" y="35"/>
                  </a:lnTo>
                  <a:lnTo>
                    <a:pt x="12" y="24"/>
                  </a:lnTo>
                  <a:lnTo>
                    <a:pt x="11" y="22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29" y="8"/>
                  </a:lnTo>
                  <a:lnTo>
                    <a:pt x="42" y="0"/>
                  </a:lnTo>
                  <a:lnTo>
                    <a:pt x="51" y="8"/>
                  </a:lnTo>
                  <a:lnTo>
                    <a:pt x="57" y="19"/>
                  </a:lnTo>
                  <a:lnTo>
                    <a:pt x="61" y="24"/>
                  </a:lnTo>
                  <a:lnTo>
                    <a:pt x="66" y="28"/>
                  </a:lnTo>
                  <a:lnTo>
                    <a:pt x="72" y="32"/>
                  </a:lnTo>
                  <a:lnTo>
                    <a:pt x="77" y="34"/>
                  </a:lnTo>
                  <a:lnTo>
                    <a:pt x="88" y="34"/>
                  </a:lnTo>
                  <a:lnTo>
                    <a:pt x="97" y="34"/>
                  </a:lnTo>
                  <a:lnTo>
                    <a:pt x="105" y="32"/>
                  </a:lnTo>
                  <a:lnTo>
                    <a:pt x="114" y="30"/>
                  </a:lnTo>
                  <a:lnTo>
                    <a:pt x="131" y="24"/>
                  </a:lnTo>
                  <a:lnTo>
                    <a:pt x="144" y="22"/>
                  </a:lnTo>
                  <a:lnTo>
                    <a:pt x="149" y="24"/>
                  </a:lnTo>
                  <a:lnTo>
                    <a:pt x="155" y="28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1" name="Freeform 96"/>
            <p:cNvSpPr>
              <a:spLocks/>
            </p:cNvSpPr>
            <p:nvPr/>
          </p:nvSpPr>
          <p:spPr bwMode="auto">
            <a:xfrm>
              <a:off x="1797342" y="2901682"/>
              <a:ext cx="250301" cy="293585"/>
            </a:xfrm>
            <a:custGeom>
              <a:avLst/>
              <a:gdLst>
                <a:gd name="T0" fmla="*/ 71361855 w 144"/>
                <a:gd name="T1" fmla="*/ 370462840 h 156"/>
                <a:gd name="T2" fmla="*/ 71361855 w 144"/>
                <a:gd name="T3" fmla="*/ 370462840 h 156"/>
                <a:gd name="T4" fmla="*/ 71361855 w 144"/>
                <a:gd name="T5" fmla="*/ 370462840 h 156"/>
                <a:gd name="T6" fmla="*/ 79006461 w 144"/>
                <a:gd name="T7" fmla="*/ 394363660 h 156"/>
                <a:gd name="T8" fmla="*/ 94299151 w 144"/>
                <a:gd name="T9" fmla="*/ 421253025 h 156"/>
                <a:gd name="T10" fmla="*/ 109590102 w 144"/>
                <a:gd name="T11" fmla="*/ 436190097 h 156"/>
                <a:gd name="T12" fmla="*/ 117236474 w 144"/>
                <a:gd name="T13" fmla="*/ 448140507 h 156"/>
                <a:gd name="T14" fmla="*/ 132527425 w 144"/>
                <a:gd name="T15" fmla="*/ 460090918 h 156"/>
                <a:gd name="T16" fmla="*/ 140173770 w 144"/>
                <a:gd name="T17" fmla="*/ 466066123 h 156"/>
                <a:gd name="T18" fmla="*/ 178403755 w 144"/>
                <a:gd name="T19" fmla="*/ 436190097 h 156"/>
                <a:gd name="T20" fmla="*/ 254862041 w 144"/>
                <a:gd name="T21" fmla="*/ 403327409 h 156"/>
                <a:gd name="T22" fmla="*/ 267604790 w 144"/>
                <a:gd name="T23" fmla="*/ 388388455 h 156"/>
                <a:gd name="T24" fmla="*/ 282895741 w 144"/>
                <a:gd name="T25" fmla="*/ 370462840 h 156"/>
                <a:gd name="T26" fmla="*/ 310931179 w 144"/>
                <a:gd name="T27" fmla="*/ 316685993 h 156"/>
                <a:gd name="T28" fmla="*/ 328770333 w 144"/>
                <a:gd name="T29" fmla="*/ 247970192 h 156"/>
                <a:gd name="T30" fmla="*/ 344063022 w 144"/>
                <a:gd name="T31" fmla="*/ 233033061 h 156"/>
                <a:gd name="T32" fmla="*/ 356805771 w 144"/>
                <a:gd name="T33" fmla="*/ 212120784 h 156"/>
                <a:gd name="T34" fmla="*/ 361903914 w 144"/>
                <a:gd name="T35" fmla="*/ 188218081 h 156"/>
                <a:gd name="T36" fmla="*/ 367000318 w 144"/>
                <a:gd name="T37" fmla="*/ 167305804 h 156"/>
                <a:gd name="T38" fmla="*/ 354257569 w 144"/>
                <a:gd name="T39" fmla="*/ 140416440 h 156"/>
                <a:gd name="T40" fmla="*/ 338964880 w 144"/>
                <a:gd name="T41" fmla="*/ 110542266 h 156"/>
                <a:gd name="T42" fmla="*/ 321125726 w 144"/>
                <a:gd name="T43" fmla="*/ 83652902 h 156"/>
                <a:gd name="T44" fmla="*/ 300736633 w 144"/>
                <a:gd name="T45" fmla="*/ 62738743 h 156"/>
                <a:gd name="T46" fmla="*/ 300736633 w 144"/>
                <a:gd name="T47" fmla="*/ 62738743 h 156"/>
                <a:gd name="T48" fmla="*/ 300736633 w 144"/>
                <a:gd name="T49" fmla="*/ 68713948 h 156"/>
                <a:gd name="T50" fmla="*/ 262506648 w 144"/>
                <a:gd name="T51" fmla="*/ 44813113 h 156"/>
                <a:gd name="T52" fmla="*/ 231923007 w 144"/>
                <a:gd name="T53" fmla="*/ 32862702 h 156"/>
                <a:gd name="T54" fmla="*/ 201341050 w 144"/>
                <a:gd name="T55" fmla="*/ 17925623 h 156"/>
                <a:gd name="T56" fmla="*/ 173305612 w 144"/>
                <a:gd name="T57" fmla="*/ 17925623 h 156"/>
                <a:gd name="T58" fmla="*/ 150368316 w 144"/>
                <a:gd name="T59" fmla="*/ 5975207 h 156"/>
                <a:gd name="T60" fmla="*/ 127431021 w 144"/>
                <a:gd name="T61" fmla="*/ 0 h 156"/>
                <a:gd name="T62" fmla="*/ 104493698 w 144"/>
                <a:gd name="T63" fmla="*/ 23900828 h 156"/>
                <a:gd name="T64" fmla="*/ 99395555 w 144"/>
                <a:gd name="T65" fmla="*/ 44813113 h 156"/>
                <a:gd name="T66" fmla="*/ 76458259 w 144"/>
                <a:gd name="T67" fmla="*/ 38837907 h 156"/>
                <a:gd name="T68" fmla="*/ 50972748 w 144"/>
                <a:gd name="T69" fmla="*/ 32862702 h 156"/>
                <a:gd name="T70" fmla="*/ 33131856 w 144"/>
                <a:gd name="T71" fmla="*/ 56765405 h 156"/>
                <a:gd name="T72" fmla="*/ 10194550 w 144"/>
                <a:gd name="T73" fmla="*/ 83652902 h 156"/>
                <a:gd name="T74" fmla="*/ 5096406 w 144"/>
                <a:gd name="T75" fmla="*/ 140416440 h 156"/>
                <a:gd name="T76" fmla="*/ 0 w 144"/>
                <a:gd name="T77" fmla="*/ 194195169 h 156"/>
                <a:gd name="T78" fmla="*/ 10194550 w 144"/>
                <a:gd name="T79" fmla="*/ 221082651 h 156"/>
                <a:gd name="T80" fmla="*/ 17840898 w 144"/>
                <a:gd name="T81" fmla="*/ 244983472 h 156"/>
                <a:gd name="T82" fmla="*/ 33131856 w 144"/>
                <a:gd name="T83" fmla="*/ 265895808 h 156"/>
                <a:gd name="T84" fmla="*/ 50972748 w 144"/>
                <a:gd name="T85" fmla="*/ 286809967 h 156"/>
                <a:gd name="T86" fmla="*/ 61167308 w 144"/>
                <a:gd name="T87" fmla="*/ 325647860 h 156"/>
                <a:gd name="T88" fmla="*/ 71361855 w 144"/>
                <a:gd name="T89" fmla="*/ 370462840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156"/>
                <a:gd name="T137" fmla="*/ 144 w 144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156">
                  <a:moveTo>
                    <a:pt x="28" y="124"/>
                  </a:moveTo>
                  <a:lnTo>
                    <a:pt x="28" y="124"/>
                  </a:lnTo>
                  <a:lnTo>
                    <a:pt x="31" y="132"/>
                  </a:lnTo>
                  <a:lnTo>
                    <a:pt x="37" y="141"/>
                  </a:lnTo>
                  <a:lnTo>
                    <a:pt x="43" y="146"/>
                  </a:lnTo>
                  <a:lnTo>
                    <a:pt x="46" y="150"/>
                  </a:lnTo>
                  <a:lnTo>
                    <a:pt x="52" y="154"/>
                  </a:lnTo>
                  <a:lnTo>
                    <a:pt x="55" y="156"/>
                  </a:lnTo>
                  <a:lnTo>
                    <a:pt x="70" y="146"/>
                  </a:lnTo>
                  <a:lnTo>
                    <a:pt x="100" y="135"/>
                  </a:lnTo>
                  <a:lnTo>
                    <a:pt x="105" y="130"/>
                  </a:lnTo>
                  <a:lnTo>
                    <a:pt x="111" y="124"/>
                  </a:lnTo>
                  <a:lnTo>
                    <a:pt x="122" y="106"/>
                  </a:lnTo>
                  <a:lnTo>
                    <a:pt x="129" y="83"/>
                  </a:lnTo>
                  <a:lnTo>
                    <a:pt x="135" y="78"/>
                  </a:lnTo>
                  <a:lnTo>
                    <a:pt x="140" y="71"/>
                  </a:lnTo>
                  <a:lnTo>
                    <a:pt x="142" y="63"/>
                  </a:lnTo>
                  <a:lnTo>
                    <a:pt x="144" y="56"/>
                  </a:lnTo>
                  <a:lnTo>
                    <a:pt x="139" y="47"/>
                  </a:lnTo>
                  <a:lnTo>
                    <a:pt x="133" y="37"/>
                  </a:lnTo>
                  <a:lnTo>
                    <a:pt x="126" y="28"/>
                  </a:lnTo>
                  <a:lnTo>
                    <a:pt x="118" y="21"/>
                  </a:lnTo>
                  <a:lnTo>
                    <a:pt x="118" y="23"/>
                  </a:lnTo>
                  <a:lnTo>
                    <a:pt x="103" y="15"/>
                  </a:lnTo>
                  <a:lnTo>
                    <a:pt x="91" y="11"/>
                  </a:lnTo>
                  <a:lnTo>
                    <a:pt x="79" y="6"/>
                  </a:lnTo>
                  <a:lnTo>
                    <a:pt x="68" y="6"/>
                  </a:lnTo>
                  <a:lnTo>
                    <a:pt x="59" y="2"/>
                  </a:lnTo>
                  <a:lnTo>
                    <a:pt x="50" y="0"/>
                  </a:lnTo>
                  <a:lnTo>
                    <a:pt x="41" y="8"/>
                  </a:lnTo>
                  <a:lnTo>
                    <a:pt x="39" y="15"/>
                  </a:lnTo>
                  <a:lnTo>
                    <a:pt x="30" y="13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4" y="28"/>
                  </a:lnTo>
                  <a:lnTo>
                    <a:pt x="2" y="47"/>
                  </a:lnTo>
                  <a:lnTo>
                    <a:pt x="0" y="65"/>
                  </a:lnTo>
                  <a:lnTo>
                    <a:pt x="4" y="74"/>
                  </a:lnTo>
                  <a:lnTo>
                    <a:pt x="7" y="82"/>
                  </a:lnTo>
                  <a:lnTo>
                    <a:pt x="13" y="89"/>
                  </a:lnTo>
                  <a:lnTo>
                    <a:pt x="20" y="96"/>
                  </a:lnTo>
                  <a:lnTo>
                    <a:pt x="24" y="109"/>
                  </a:lnTo>
                  <a:lnTo>
                    <a:pt x="28" y="124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2" name="Freeform 97"/>
            <p:cNvSpPr>
              <a:spLocks/>
            </p:cNvSpPr>
            <p:nvPr/>
          </p:nvSpPr>
          <p:spPr bwMode="auto">
            <a:xfrm>
              <a:off x="1974247" y="2647619"/>
              <a:ext cx="306760" cy="434731"/>
            </a:xfrm>
            <a:custGeom>
              <a:avLst/>
              <a:gdLst>
                <a:gd name="T0" fmla="*/ 402857305 w 177"/>
                <a:gd name="T1" fmla="*/ 322660768 h 231"/>
                <a:gd name="T2" fmla="*/ 354716799 w 177"/>
                <a:gd name="T3" fmla="*/ 382412740 h 231"/>
                <a:gd name="T4" fmla="*/ 336981918 w 177"/>
                <a:gd name="T5" fmla="*/ 442164713 h 231"/>
                <a:gd name="T6" fmla="*/ 326846710 w 177"/>
                <a:gd name="T7" fmla="*/ 486977751 h 231"/>
                <a:gd name="T8" fmla="*/ 331914314 w 177"/>
                <a:gd name="T9" fmla="*/ 537767986 h 231"/>
                <a:gd name="T10" fmla="*/ 369919612 w 177"/>
                <a:gd name="T11" fmla="*/ 564655433 h 231"/>
                <a:gd name="T12" fmla="*/ 397789701 w 177"/>
                <a:gd name="T13" fmla="*/ 576605827 h 231"/>
                <a:gd name="T14" fmla="*/ 397789701 w 177"/>
                <a:gd name="T15" fmla="*/ 636357799 h 231"/>
                <a:gd name="T16" fmla="*/ 387656226 w 177"/>
                <a:gd name="T17" fmla="*/ 675197522 h 231"/>
                <a:gd name="T18" fmla="*/ 354716799 w 177"/>
                <a:gd name="T19" fmla="*/ 669222325 h 231"/>
                <a:gd name="T20" fmla="*/ 309110095 w 177"/>
                <a:gd name="T21" fmla="*/ 675197522 h 231"/>
                <a:gd name="T22" fmla="*/ 248302312 w 177"/>
                <a:gd name="T23" fmla="*/ 687147917 h 231"/>
                <a:gd name="T24" fmla="*/ 210296960 w 177"/>
                <a:gd name="T25" fmla="*/ 669222325 h 231"/>
                <a:gd name="T26" fmla="*/ 187492741 w 177"/>
                <a:gd name="T27" fmla="*/ 648308194 h 231"/>
                <a:gd name="T28" fmla="*/ 167224058 w 177"/>
                <a:gd name="T29" fmla="*/ 630382602 h 231"/>
                <a:gd name="T30" fmla="*/ 134286364 w 177"/>
                <a:gd name="T31" fmla="*/ 657271931 h 231"/>
                <a:gd name="T32" fmla="*/ 93747237 w 177"/>
                <a:gd name="T33" fmla="*/ 681172720 h 231"/>
                <a:gd name="T34" fmla="*/ 68409217 w 177"/>
                <a:gd name="T35" fmla="*/ 657271931 h 231"/>
                <a:gd name="T36" fmla="*/ 83612029 w 177"/>
                <a:gd name="T37" fmla="*/ 636357799 h 231"/>
                <a:gd name="T38" fmla="*/ 101348643 w 177"/>
                <a:gd name="T39" fmla="*/ 591544761 h 231"/>
                <a:gd name="T40" fmla="*/ 93747237 w 177"/>
                <a:gd name="T41" fmla="*/ 543743183 h 231"/>
                <a:gd name="T42" fmla="*/ 60809544 w 177"/>
                <a:gd name="T43" fmla="*/ 486977751 h 231"/>
                <a:gd name="T44" fmla="*/ 68409217 w 177"/>
                <a:gd name="T45" fmla="*/ 397349792 h 231"/>
                <a:gd name="T46" fmla="*/ 111482119 w 177"/>
                <a:gd name="T47" fmla="*/ 310710374 h 231"/>
                <a:gd name="T48" fmla="*/ 101348643 w 177"/>
                <a:gd name="T49" fmla="*/ 283821045 h 231"/>
                <a:gd name="T50" fmla="*/ 63341612 w 177"/>
                <a:gd name="T51" fmla="*/ 250958401 h 231"/>
                <a:gd name="T52" fmla="*/ 27870096 w 177"/>
                <a:gd name="T53" fmla="*/ 194193028 h 231"/>
                <a:gd name="T54" fmla="*/ 12669014 w 177"/>
                <a:gd name="T55" fmla="*/ 149379990 h 231"/>
                <a:gd name="T56" fmla="*/ 0 w 177"/>
                <a:gd name="T57" fmla="*/ 122490632 h 231"/>
                <a:gd name="T58" fmla="*/ 27870096 w 177"/>
                <a:gd name="T59" fmla="*/ 89627988 h 231"/>
                <a:gd name="T60" fmla="*/ 63341612 w 177"/>
                <a:gd name="T61" fmla="*/ 77677593 h 231"/>
                <a:gd name="T62" fmla="*/ 83612029 w 177"/>
                <a:gd name="T63" fmla="*/ 68713857 h 231"/>
                <a:gd name="T64" fmla="*/ 93747237 w 177"/>
                <a:gd name="T65" fmla="*/ 35851198 h 231"/>
                <a:gd name="T66" fmla="*/ 121617354 w 177"/>
                <a:gd name="T67" fmla="*/ 23900796 h 231"/>
                <a:gd name="T68" fmla="*/ 190026543 w 177"/>
                <a:gd name="T69" fmla="*/ 11950398 h 231"/>
                <a:gd name="T70" fmla="*/ 217898366 w 177"/>
                <a:gd name="T71" fmla="*/ 44813053 h 231"/>
                <a:gd name="T72" fmla="*/ 233099500 w 177"/>
                <a:gd name="T73" fmla="*/ 116515434 h 231"/>
                <a:gd name="T74" fmla="*/ 271104797 w 177"/>
                <a:gd name="T75" fmla="*/ 122490632 h 231"/>
                <a:gd name="T76" fmla="*/ 309110095 w 177"/>
                <a:gd name="T77" fmla="*/ 143404792 h 231"/>
                <a:gd name="T78" fmla="*/ 377521018 w 177"/>
                <a:gd name="T79" fmla="*/ 179255976 h 231"/>
                <a:gd name="T80" fmla="*/ 420593920 w 177"/>
                <a:gd name="T81" fmla="*/ 194193028 h 231"/>
                <a:gd name="T82" fmla="*/ 448464009 w 177"/>
                <a:gd name="T83" fmla="*/ 233032751 h 231"/>
                <a:gd name="T84" fmla="*/ 443396405 w 177"/>
                <a:gd name="T85" fmla="*/ 283821045 h 2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7"/>
                <a:gd name="T130" fmla="*/ 0 h 231"/>
                <a:gd name="T131" fmla="*/ 177 w 177"/>
                <a:gd name="T132" fmla="*/ 231 h 23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7" h="231">
                  <a:moveTo>
                    <a:pt x="175" y="98"/>
                  </a:moveTo>
                  <a:lnTo>
                    <a:pt x="159" y="108"/>
                  </a:lnTo>
                  <a:lnTo>
                    <a:pt x="146" y="117"/>
                  </a:lnTo>
                  <a:lnTo>
                    <a:pt x="140" y="128"/>
                  </a:lnTo>
                  <a:lnTo>
                    <a:pt x="138" y="141"/>
                  </a:lnTo>
                  <a:lnTo>
                    <a:pt x="133" y="148"/>
                  </a:lnTo>
                  <a:lnTo>
                    <a:pt x="129" y="156"/>
                  </a:lnTo>
                  <a:lnTo>
                    <a:pt x="129" y="163"/>
                  </a:lnTo>
                  <a:lnTo>
                    <a:pt x="129" y="172"/>
                  </a:lnTo>
                  <a:lnTo>
                    <a:pt x="131" y="180"/>
                  </a:lnTo>
                  <a:lnTo>
                    <a:pt x="133" y="187"/>
                  </a:lnTo>
                  <a:lnTo>
                    <a:pt x="146" y="189"/>
                  </a:lnTo>
                  <a:lnTo>
                    <a:pt x="155" y="187"/>
                  </a:lnTo>
                  <a:lnTo>
                    <a:pt x="157" y="193"/>
                  </a:lnTo>
                  <a:lnTo>
                    <a:pt x="157" y="207"/>
                  </a:lnTo>
                  <a:lnTo>
                    <a:pt x="157" y="213"/>
                  </a:lnTo>
                  <a:lnTo>
                    <a:pt x="155" y="220"/>
                  </a:lnTo>
                  <a:lnTo>
                    <a:pt x="153" y="226"/>
                  </a:lnTo>
                  <a:lnTo>
                    <a:pt x="149" y="231"/>
                  </a:lnTo>
                  <a:lnTo>
                    <a:pt x="140" y="224"/>
                  </a:lnTo>
                  <a:lnTo>
                    <a:pt x="131" y="222"/>
                  </a:lnTo>
                  <a:lnTo>
                    <a:pt x="122" y="226"/>
                  </a:lnTo>
                  <a:lnTo>
                    <a:pt x="110" y="230"/>
                  </a:lnTo>
                  <a:lnTo>
                    <a:pt x="98" y="230"/>
                  </a:lnTo>
                  <a:lnTo>
                    <a:pt x="90" y="226"/>
                  </a:lnTo>
                  <a:lnTo>
                    <a:pt x="83" y="224"/>
                  </a:lnTo>
                  <a:lnTo>
                    <a:pt x="79" y="220"/>
                  </a:lnTo>
                  <a:lnTo>
                    <a:pt x="74" y="217"/>
                  </a:lnTo>
                  <a:lnTo>
                    <a:pt x="70" y="213"/>
                  </a:lnTo>
                  <a:lnTo>
                    <a:pt x="66" y="211"/>
                  </a:lnTo>
                  <a:lnTo>
                    <a:pt x="61" y="211"/>
                  </a:lnTo>
                  <a:lnTo>
                    <a:pt x="53" y="220"/>
                  </a:lnTo>
                  <a:lnTo>
                    <a:pt x="48" y="230"/>
                  </a:lnTo>
                  <a:lnTo>
                    <a:pt x="37" y="228"/>
                  </a:lnTo>
                  <a:lnTo>
                    <a:pt x="27" y="220"/>
                  </a:lnTo>
                  <a:lnTo>
                    <a:pt x="27" y="218"/>
                  </a:lnTo>
                  <a:lnTo>
                    <a:pt x="33" y="213"/>
                  </a:lnTo>
                  <a:lnTo>
                    <a:pt x="38" y="206"/>
                  </a:lnTo>
                  <a:lnTo>
                    <a:pt x="40" y="198"/>
                  </a:lnTo>
                  <a:lnTo>
                    <a:pt x="42" y="191"/>
                  </a:lnTo>
                  <a:lnTo>
                    <a:pt x="37" y="182"/>
                  </a:lnTo>
                  <a:lnTo>
                    <a:pt x="31" y="172"/>
                  </a:lnTo>
                  <a:lnTo>
                    <a:pt x="24" y="163"/>
                  </a:lnTo>
                  <a:lnTo>
                    <a:pt x="16" y="156"/>
                  </a:lnTo>
                  <a:lnTo>
                    <a:pt x="27" y="133"/>
                  </a:lnTo>
                  <a:lnTo>
                    <a:pt x="44" y="109"/>
                  </a:lnTo>
                  <a:lnTo>
                    <a:pt x="44" y="104"/>
                  </a:lnTo>
                  <a:lnTo>
                    <a:pt x="42" y="98"/>
                  </a:lnTo>
                  <a:lnTo>
                    <a:pt x="40" y="95"/>
                  </a:lnTo>
                  <a:lnTo>
                    <a:pt x="37" y="89"/>
                  </a:lnTo>
                  <a:lnTo>
                    <a:pt x="25" y="84"/>
                  </a:lnTo>
                  <a:lnTo>
                    <a:pt x="13" y="76"/>
                  </a:lnTo>
                  <a:lnTo>
                    <a:pt x="11" y="65"/>
                  </a:lnTo>
                  <a:lnTo>
                    <a:pt x="11" y="54"/>
                  </a:lnTo>
                  <a:lnTo>
                    <a:pt x="5" y="50"/>
                  </a:lnTo>
                  <a:lnTo>
                    <a:pt x="0" y="48"/>
                  </a:lnTo>
                  <a:lnTo>
                    <a:pt x="0" y="41"/>
                  </a:lnTo>
                  <a:lnTo>
                    <a:pt x="3" y="34"/>
                  </a:lnTo>
                  <a:lnTo>
                    <a:pt x="11" y="30"/>
                  </a:lnTo>
                  <a:lnTo>
                    <a:pt x="20" y="28"/>
                  </a:lnTo>
                  <a:lnTo>
                    <a:pt x="25" y="26"/>
                  </a:lnTo>
                  <a:lnTo>
                    <a:pt x="29" y="24"/>
                  </a:lnTo>
                  <a:lnTo>
                    <a:pt x="33" y="23"/>
                  </a:lnTo>
                  <a:lnTo>
                    <a:pt x="35" y="19"/>
                  </a:lnTo>
                  <a:lnTo>
                    <a:pt x="37" y="12"/>
                  </a:lnTo>
                  <a:lnTo>
                    <a:pt x="37" y="0"/>
                  </a:lnTo>
                  <a:lnTo>
                    <a:pt x="48" y="8"/>
                  </a:lnTo>
                  <a:lnTo>
                    <a:pt x="57" y="12"/>
                  </a:lnTo>
                  <a:lnTo>
                    <a:pt x="75" y="4"/>
                  </a:lnTo>
                  <a:lnTo>
                    <a:pt x="85" y="0"/>
                  </a:lnTo>
                  <a:lnTo>
                    <a:pt x="86" y="15"/>
                  </a:lnTo>
                  <a:lnTo>
                    <a:pt x="86" y="36"/>
                  </a:lnTo>
                  <a:lnTo>
                    <a:pt x="92" y="39"/>
                  </a:lnTo>
                  <a:lnTo>
                    <a:pt x="99" y="41"/>
                  </a:lnTo>
                  <a:lnTo>
                    <a:pt x="107" y="41"/>
                  </a:lnTo>
                  <a:lnTo>
                    <a:pt x="112" y="43"/>
                  </a:lnTo>
                  <a:lnTo>
                    <a:pt x="122" y="48"/>
                  </a:lnTo>
                  <a:lnTo>
                    <a:pt x="142" y="54"/>
                  </a:lnTo>
                  <a:lnTo>
                    <a:pt x="149" y="60"/>
                  </a:lnTo>
                  <a:lnTo>
                    <a:pt x="155" y="67"/>
                  </a:lnTo>
                  <a:lnTo>
                    <a:pt x="166" y="65"/>
                  </a:lnTo>
                  <a:lnTo>
                    <a:pt x="175" y="65"/>
                  </a:lnTo>
                  <a:lnTo>
                    <a:pt x="177" y="78"/>
                  </a:lnTo>
                  <a:lnTo>
                    <a:pt x="177" y="89"/>
                  </a:lnTo>
                  <a:lnTo>
                    <a:pt x="175" y="95"/>
                  </a:lnTo>
                  <a:lnTo>
                    <a:pt x="175" y="98"/>
                  </a:lnTo>
                  <a:close/>
                </a:path>
              </a:pathLst>
            </a:custGeom>
            <a:solidFill>
              <a:srgbClr val="13324C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3" name="Freeform 98"/>
            <p:cNvSpPr>
              <a:spLocks/>
            </p:cNvSpPr>
            <p:nvPr/>
          </p:nvSpPr>
          <p:spPr bwMode="auto">
            <a:xfrm>
              <a:off x="1966719" y="3044712"/>
              <a:ext cx="344399" cy="344399"/>
            </a:xfrm>
            <a:custGeom>
              <a:avLst/>
              <a:gdLst>
                <a:gd name="T0" fmla="*/ 104636412 w 198"/>
                <a:gd name="T1" fmla="*/ 50790381 h 183"/>
                <a:gd name="T2" fmla="*/ 145470320 w 198"/>
                <a:gd name="T3" fmla="*/ 26889468 h 183"/>
                <a:gd name="T4" fmla="*/ 178647414 w 198"/>
                <a:gd name="T5" fmla="*/ 0 h 183"/>
                <a:gd name="T6" fmla="*/ 199064354 w 198"/>
                <a:gd name="T7" fmla="*/ 17925687 h 183"/>
                <a:gd name="T8" fmla="*/ 222032978 w 198"/>
                <a:gd name="T9" fmla="*/ 38839928 h 183"/>
                <a:gd name="T10" fmla="*/ 260313491 w 198"/>
                <a:gd name="T11" fmla="*/ 56765608 h 183"/>
                <a:gd name="T12" fmla="*/ 321564312 w 198"/>
                <a:gd name="T13" fmla="*/ 44815155 h 183"/>
                <a:gd name="T14" fmla="*/ 362398193 w 198"/>
                <a:gd name="T15" fmla="*/ 38839928 h 183"/>
                <a:gd name="T16" fmla="*/ 400678652 w 198"/>
                <a:gd name="T17" fmla="*/ 65727522 h 183"/>
                <a:gd name="T18" fmla="*/ 418543910 w 198"/>
                <a:gd name="T19" fmla="*/ 116517888 h 183"/>
                <a:gd name="T20" fmla="*/ 446617638 w 198"/>
                <a:gd name="T21" fmla="*/ 194195863 h 183"/>
                <a:gd name="T22" fmla="*/ 479794840 w 198"/>
                <a:gd name="T23" fmla="*/ 274860539 h 183"/>
                <a:gd name="T24" fmla="*/ 500211781 w 198"/>
                <a:gd name="T25" fmla="*/ 331626133 h 183"/>
                <a:gd name="T26" fmla="*/ 495106676 w 198"/>
                <a:gd name="T27" fmla="*/ 358513711 h 183"/>
                <a:gd name="T28" fmla="*/ 479794840 w 198"/>
                <a:gd name="T29" fmla="*/ 382414617 h 183"/>
                <a:gd name="T30" fmla="*/ 479794840 w 198"/>
                <a:gd name="T31" fmla="*/ 391378398 h 183"/>
                <a:gd name="T32" fmla="*/ 456824477 w 198"/>
                <a:gd name="T33" fmla="*/ 415279304 h 183"/>
                <a:gd name="T34" fmla="*/ 428752380 w 198"/>
                <a:gd name="T35" fmla="*/ 463081117 h 183"/>
                <a:gd name="T36" fmla="*/ 395575287 w 198"/>
                <a:gd name="T37" fmla="*/ 492957250 h 183"/>
                <a:gd name="T38" fmla="*/ 377710029 w 198"/>
                <a:gd name="T39" fmla="*/ 513869719 h 183"/>
                <a:gd name="T40" fmla="*/ 349638040 w 198"/>
                <a:gd name="T41" fmla="*/ 519844946 h 183"/>
                <a:gd name="T42" fmla="*/ 311355842 w 198"/>
                <a:gd name="T43" fmla="*/ 525820172 h 183"/>
                <a:gd name="T44" fmla="*/ 301147372 w 198"/>
                <a:gd name="T45" fmla="*/ 546734406 h 183"/>
                <a:gd name="T46" fmla="*/ 283282114 w 198"/>
                <a:gd name="T47" fmla="*/ 534783953 h 183"/>
                <a:gd name="T48" fmla="*/ 262865174 w 198"/>
                <a:gd name="T49" fmla="*/ 525820172 h 183"/>
                <a:gd name="T50" fmla="*/ 245001655 w 198"/>
                <a:gd name="T51" fmla="*/ 481006797 h 183"/>
                <a:gd name="T52" fmla="*/ 211824507 w 198"/>
                <a:gd name="T53" fmla="*/ 448142110 h 183"/>
                <a:gd name="T54" fmla="*/ 183750779 w 198"/>
                <a:gd name="T55" fmla="*/ 454117336 h 183"/>
                <a:gd name="T56" fmla="*/ 160782156 w 198"/>
                <a:gd name="T57" fmla="*/ 469056343 h 183"/>
                <a:gd name="T58" fmla="*/ 140365216 w 198"/>
                <a:gd name="T59" fmla="*/ 421254531 h 183"/>
                <a:gd name="T60" fmla="*/ 127605063 w 198"/>
                <a:gd name="T61" fmla="*/ 376439391 h 183"/>
                <a:gd name="T62" fmla="*/ 104636412 w 198"/>
                <a:gd name="T63" fmla="*/ 376439391 h 183"/>
                <a:gd name="T64" fmla="*/ 74011002 w 198"/>
                <a:gd name="T65" fmla="*/ 376439391 h 183"/>
                <a:gd name="T66" fmla="*/ 61250849 w 198"/>
                <a:gd name="T67" fmla="*/ 352538485 h 183"/>
                <a:gd name="T68" fmla="*/ 61250849 w 198"/>
                <a:gd name="T69" fmla="*/ 319675680 h 183"/>
                <a:gd name="T70" fmla="*/ 61250849 w 198"/>
                <a:gd name="T71" fmla="*/ 304736672 h 183"/>
                <a:gd name="T72" fmla="*/ 28073735 w 198"/>
                <a:gd name="T73" fmla="*/ 274860539 h 183"/>
                <a:gd name="T74" fmla="*/ 5103367 w 198"/>
                <a:gd name="T75" fmla="*/ 239009121 h 183"/>
                <a:gd name="T76" fmla="*/ 5103367 w 198"/>
                <a:gd name="T77" fmla="*/ 176270183 h 183"/>
                <a:gd name="T78" fmla="*/ 5103367 w 198"/>
                <a:gd name="T79" fmla="*/ 176270183 h 183"/>
                <a:gd name="T80" fmla="*/ 33177107 w 198"/>
                <a:gd name="T81" fmla="*/ 143405496 h 183"/>
                <a:gd name="T82" fmla="*/ 79114367 w 198"/>
                <a:gd name="T83" fmla="*/ 26889468 h 1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8"/>
                <a:gd name="T127" fmla="*/ 0 h 183"/>
                <a:gd name="T128" fmla="*/ 198 w 198"/>
                <a:gd name="T129" fmla="*/ 183 h 1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8" h="183">
                  <a:moveTo>
                    <a:pt x="31" y="9"/>
                  </a:moveTo>
                  <a:lnTo>
                    <a:pt x="41" y="17"/>
                  </a:lnTo>
                  <a:lnTo>
                    <a:pt x="52" y="19"/>
                  </a:lnTo>
                  <a:lnTo>
                    <a:pt x="57" y="9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4" y="2"/>
                  </a:lnTo>
                  <a:lnTo>
                    <a:pt x="78" y="6"/>
                  </a:lnTo>
                  <a:lnTo>
                    <a:pt x="83" y="9"/>
                  </a:lnTo>
                  <a:lnTo>
                    <a:pt x="87" y="13"/>
                  </a:lnTo>
                  <a:lnTo>
                    <a:pt x="94" y="15"/>
                  </a:lnTo>
                  <a:lnTo>
                    <a:pt x="102" y="19"/>
                  </a:lnTo>
                  <a:lnTo>
                    <a:pt x="114" y="19"/>
                  </a:lnTo>
                  <a:lnTo>
                    <a:pt x="126" y="15"/>
                  </a:lnTo>
                  <a:lnTo>
                    <a:pt x="135" y="11"/>
                  </a:lnTo>
                  <a:lnTo>
                    <a:pt x="142" y="13"/>
                  </a:lnTo>
                  <a:lnTo>
                    <a:pt x="150" y="17"/>
                  </a:lnTo>
                  <a:lnTo>
                    <a:pt x="157" y="22"/>
                  </a:lnTo>
                  <a:lnTo>
                    <a:pt x="163" y="30"/>
                  </a:lnTo>
                  <a:lnTo>
                    <a:pt x="164" y="39"/>
                  </a:lnTo>
                  <a:lnTo>
                    <a:pt x="166" y="50"/>
                  </a:lnTo>
                  <a:lnTo>
                    <a:pt x="175" y="65"/>
                  </a:lnTo>
                  <a:lnTo>
                    <a:pt x="185" y="80"/>
                  </a:lnTo>
                  <a:lnTo>
                    <a:pt x="188" y="92"/>
                  </a:lnTo>
                  <a:lnTo>
                    <a:pt x="190" y="105"/>
                  </a:lnTo>
                  <a:lnTo>
                    <a:pt x="196" y="111"/>
                  </a:lnTo>
                  <a:lnTo>
                    <a:pt x="198" y="115"/>
                  </a:lnTo>
                  <a:lnTo>
                    <a:pt x="194" y="120"/>
                  </a:lnTo>
                  <a:lnTo>
                    <a:pt x="190" y="124"/>
                  </a:lnTo>
                  <a:lnTo>
                    <a:pt x="188" y="128"/>
                  </a:lnTo>
                  <a:lnTo>
                    <a:pt x="188" y="131"/>
                  </a:lnTo>
                  <a:lnTo>
                    <a:pt x="187" y="131"/>
                  </a:lnTo>
                  <a:lnTo>
                    <a:pt x="179" y="139"/>
                  </a:lnTo>
                  <a:lnTo>
                    <a:pt x="174" y="148"/>
                  </a:lnTo>
                  <a:lnTo>
                    <a:pt x="168" y="155"/>
                  </a:lnTo>
                  <a:lnTo>
                    <a:pt x="161" y="163"/>
                  </a:lnTo>
                  <a:lnTo>
                    <a:pt x="155" y="165"/>
                  </a:lnTo>
                  <a:lnTo>
                    <a:pt x="151" y="166"/>
                  </a:lnTo>
                  <a:lnTo>
                    <a:pt x="148" y="172"/>
                  </a:lnTo>
                  <a:lnTo>
                    <a:pt x="146" y="177"/>
                  </a:lnTo>
                  <a:lnTo>
                    <a:pt x="137" y="174"/>
                  </a:lnTo>
                  <a:lnTo>
                    <a:pt x="127" y="170"/>
                  </a:lnTo>
                  <a:lnTo>
                    <a:pt x="122" y="176"/>
                  </a:lnTo>
                  <a:lnTo>
                    <a:pt x="118" y="181"/>
                  </a:lnTo>
                  <a:lnTo>
                    <a:pt x="118" y="183"/>
                  </a:lnTo>
                  <a:lnTo>
                    <a:pt x="116" y="183"/>
                  </a:lnTo>
                  <a:lnTo>
                    <a:pt x="111" y="179"/>
                  </a:lnTo>
                  <a:lnTo>
                    <a:pt x="103" y="176"/>
                  </a:lnTo>
                  <a:lnTo>
                    <a:pt x="96" y="161"/>
                  </a:lnTo>
                  <a:lnTo>
                    <a:pt x="90" y="152"/>
                  </a:lnTo>
                  <a:lnTo>
                    <a:pt x="83" y="150"/>
                  </a:lnTo>
                  <a:lnTo>
                    <a:pt x="78" y="150"/>
                  </a:lnTo>
                  <a:lnTo>
                    <a:pt x="72" y="152"/>
                  </a:lnTo>
                  <a:lnTo>
                    <a:pt x="66" y="155"/>
                  </a:lnTo>
                  <a:lnTo>
                    <a:pt x="63" y="157"/>
                  </a:lnTo>
                  <a:lnTo>
                    <a:pt x="57" y="155"/>
                  </a:lnTo>
                  <a:lnTo>
                    <a:pt x="55" y="141"/>
                  </a:lnTo>
                  <a:lnTo>
                    <a:pt x="54" y="128"/>
                  </a:lnTo>
                  <a:lnTo>
                    <a:pt x="50" y="126"/>
                  </a:lnTo>
                  <a:lnTo>
                    <a:pt x="46" y="126"/>
                  </a:lnTo>
                  <a:lnTo>
                    <a:pt x="41" y="126"/>
                  </a:lnTo>
                  <a:lnTo>
                    <a:pt x="35" y="128"/>
                  </a:lnTo>
                  <a:lnTo>
                    <a:pt x="29" y="126"/>
                  </a:lnTo>
                  <a:lnTo>
                    <a:pt x="26" y="124"/>
                  </a:lnTo>
                  <a:lnTo>
                    <a:pt x="24" y="118"/>
                  </a:lnTo>
                  <a:lnTo>
                    <a:pt x="24" y="107"/>
                  </a:lnTo>
                  <a:lnTo>
                    <a:pt x="24" y="102"/>
                  </a:lnTo>
                  <a:lnTo>
                    <a:pt x="22" y="98"/>
                  </a:lnTo>
                  <a:lnTo>
                    <a:pt x="11" y="92"/>
                  </a:lnTo>
                  <a:lnTo>
                    <a:pt x="0" y="91"/>
                  </a:lnTo>
                  <a:lnTo>
                    <a:pt x="2" y="80"/>
                  </a:lnTo>
                  <a:lnTo>
                    <a:pt x="2" y="59"/>
                  </a:lnTo>
                  <a:lnTo>
                    <a:pt x="7" y="54"/>
                  </a:lnTo>
                  <a:lnTo>
                    <a:pt x="13" y="48"/>
                  </a:lnTo>
                  <a:lnTo>
                    <a:pt x="24" y="30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4" name="Freeform 99"/>
            <p:cNvSpPr>
              <a:spLocks/>
            </p:cNvSpPr>
            <p:nvPr/>
          </p:nvSpPr>
          <p:spPr bwMode="auto">
            <a:xfrm>
              <a:off x="2198199" y="2832052"/>
              <a:ext cx="284175" cy="385801"/>
            </a:xfrm>
            <a:custGeom>
              <a:avLst/>
              <a:gdLst>
                <a:gd name="T0" fmla="*/ 402703658 w 164"/>
                <a:gd name="T1" fmla="*/ 481003488 h 205"/>
                <a:gd name="T2" fmla="*/ 374842389 w 164"/>
                <a:gd name="T3" fmla="*/ 454115989 h 205"/>
                <a:gd name="T4" fmla="*/ 359647696 w 164"/>
                <a:gd name="T5" fmla="*/ 427226608 h 205"/>
                <a:gd name="T6" fmla="*/ 331786427 w 164"/>
                <a:gd name="T7" fmla="*/ 397350564 h 205"/>
                <a:gd name="T8" fmla="*/ 308991788 w 164"/>
                <a:gd name="T9" fmla="*/ 364487856 h 205"/>
                <a:gd name="T10" fmla="*/ 293795362 w 164"/>
                <a:gd name="T11" fmla="*/ 337598476 h 205"/>
                <a:gd name="T12" fmla="*/ 265935826 w 164"/>
                <a:gd name="T13" fmla="*/ 271871178 h 205"/>
                <a:gd name="T14" fmla="*/ 233011392 w 164"/>
                <a:gd name="T15" fmla="*/ 227057994 h 205"/>
                <a:gd name="T16" fmla="*/ 215281597 w 164"/>
                <a:gd name="T17" fmla="*/ 179256324 h 205"/>
                <a:gd name="T18" fmla="*/ 215281597 w 164"/>
                <a:gd name="T19" fmla="*/ 122490869 h 205"/>
                <a:gd name="T20" fmla="*/ 192486958 w 164"/>
                <a:gd name="T21" fmla="*/ 95603371 h 205"/>
                <a:gd name="T22" fmla="*/ 144366099 w 164"/>
                <a:gd name="T23" fmla="*/ 62738781 h 205"/>
                <a:gd name="T24" fmla="*/ 121571460 w 164"/>
                <a:gd name="T25" fmla="*/ 29876052 h 205"/>
                <a:gd name="T26" fmla="*/ 116504830 w 164"/>
                <a:gd name="T27" fmla="*/ 0 h 205"/>
                <a:gd name="T28" fmla="*/ 75982156 w 164"/>
                <a:gd name="T29" fmla="*/ 29876052 h 205"/>
                <a:gd name="T30" fmla="*/ 27859543 w 164"/>
                <a:gd name="T31" fmla="*/ 89628162 h 205"/>
                <a:gd name="T32" fmla="*/ 10131531 w 164"/>
                <a:gd name="T33" fmla="*/ 149380280 h 205"/>
                <a:gd name="T34" fmla="*/ 0 w 164"/>
                <a:gd name="T35" fmla="*/ 194193405 h 205"/>
                <a:gd name="T36" fmla="*/ 5064899 w 164"/>
                <a:gd name="T37" fmla="*/ 244983621 h 205"/>
                <a:gd name="T38" fmla="*/ 43055976 w 164"/>
                <a:gd name="T39" fmla="*/ 271871178 h 205"/>
                <a:gd name="T40" fmla="*/ 70915525 w 164"/>
                <a:gd name="T41" fmla="*/ 283821596 h 205"/>
                <a:gd name="T42" fmla="*/ 70915525 w 164"/>
                <a:gd name="T43" fmla="*/ 343573684 h 205"/>
                <a:gd name="T44" fmla="*/ 60785730 w 164"/>
                <a:gd name="T45" fmla="*/ 382413483 h 205"/>
                <a:gd name="T46" fmla="*/ 50654188 w 164"/>
                <a:gd name="T47" fmla="*/ 397350564 h 205"/>
                <a:gd name="T48" fmla="*/ 75982156 w 164"/>
                <a:gd name="T49" fmla="*/ 427226608 h 205"/>
                <a:gd name="T50" fmla="*/ 83580369 w 164"/>
                <a:gd name="T51" fmla="*/ 486978696 h 205"/>
                <a:gd name="T52" fmla="*/ 131701255 w 164"/>
                <a:gd name="T53" fmla="*/ 576606946 h 205"/>
                <a:gd name="T54" fmla="*/ 139299468 w 164"/>
                <a:gd name="T55" fmla="*/ 612458199 h 205"/>
                <a:gd name="T56" fmla="*/ 197551856 w 164"/>
                <a:gd name="T57" fmla="*/ 597521118 h 205"/>
                <a:gd name="T58" fmla="*/ 258337613 w 164"/>
                <a:gd name="T59" fmla="*/ 591545909 h 205"/>
                <a:gd name="T60" fmla="*/ 308991788 w 164"/>
                <a:gd name="T61" fmla="*/ 597521118 h 205"/>
                <a:gd name="T62" fmla="*/ 364712593 w 164"/>
                <a:gd name="T63" fmla="*/ 612458199 h 205"/>
                <a:gd name="T64" fmla="*/ 392572130 w 164"/>
                <a:gd name="T65" fmla="*/ 612458199 h 205"/>
                <a:gd name="T66" fmla="*/ 415366768 w 164"/>
                <a:gd name="T67" fmla="*/ 603496327 h 205"/>
                <a:gd name="T68" fmla="*/ 392572130 w 164"/>
                <a:gd name="T69" fmla="*/ 546730902 h 205"/>
                <a:gd name="T70" fmla="*/ 412833453 w 164"/>
                <a:gd name="T71" fmla="*/ 498929232 h 205"/>
                <a:gd name="T72" fmla="*/ 412833453 w 164"/>
                <a:gd name="T73" fmla="*/ 498929232 h 20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64"/>
                <a:gd name="T112" fmla="*/ 0 h 205"/>
                <a:gd name="T113" fmla="*/ 164 w 164"/>
                <a:gd name="T114" fmla="*/ 205 h 20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4" h="205">
                  <a:moveTo>
                    <a:pt x="163" y="167"/>
                  </a:moveTo>
                  <a:lnTo>
                    <a:pt x="159" y="161"/>
                  </a:lnTo>
                  <a:lnTo>
                    <a:pt x="155" y="156"/>
                  </a:lnTo>
                  <a:lnTo>
                    <a:pt x="148" y="152"/>
                  </a:lnTo>
                  <a:lnTo>
                    <a:pt x="142" y="148"/>
                  </a:lnTo>
                  <a:lnTo>
                    <a:pt x="142" y="143"/>
                  </a:lnTo>
                  <a:lnTo>
                    <a:pt x="142" y="137"/>
                  </a:lnTo>
                  <a:lnTo>
                    <a:pt x="131" y="133"/>
                  </a:lnTo>
                  <a:lnTo>
                    <a:pt x="120" y="128"/>
                  </a:lnTo>
                  <a:lnTo>
                    <a:pt x="122" y="122"/>
                  </a:lnTo>
                  <a:lnTo>
                    <a:pt x="124" y="119"/>
                  </a:lnTo>
                  <a:lnTo>
                    <a:pt x="116" y="113"/>
                  </a:lnTo>
                  <a:lnTo>
                    <a:pt x="111" y="108"/>
                  </a:lnTo>
                  <a:lnTo>
                    <a:pt x="105" y="91"/>
                  </a:lnTo>
                  <a:lnTo>
                    <a:pt x="103" y="76"/>
                  </a:lnTo>
                  <a:lnTo>
                    <a:pt x="92" y="76"/>
                  </a:lnTo>
                  <a:lnTo>
                    <a:pt x="81" y="72"/>
                  </a:lnTo>
                  <a:lnTo>
                    <a:pt x="85" y="60"/>
                  </a:lnTo>
                  <a:lnTo>
                    <a:pt x="85" y="41"/>
                  </a:lnTo>
                  <a:lnTo>
                    <a:pt x="76" y="32"/>
                  </a:lnTo>
                  <a:lnTo>
                    <a:pt x="63" y="24"/>
                  </a:lnTo>
                  <a:lnTo>
                    <a:pt x="57" y="21"/>
                  </a:lnTo>
                  <a:lnTo>
                    <a:pt x="52" y="15"/>
                  </a:lnTo>
                  <a:lnTo>
                    <a:pt x="48" y="10"/>
                  </a:lnTo>
                  <a:lnTo>
                    <a:pt x="46" y="0"/>
                  </a:lnTo>
                  <a:lnTo>
                    <a:pt x="30" y="10"/>
                  </a:lnTo>
                  <a:lnTo>
                    <a:pt x="17" y="19"/>
                  </a:lnTo>
                  <a:lnTo>
                    <a:pt x="11" y="30"/>
                  </a:lnTo>
                  <a:lnTo>
                    <a:pt x="9" y="43"/>
                  </a:lnTo>
                  <a:lnTo>
                    <a:pt x="4" y="50"/>
                  </a:lnTo>
                  <a:lnTo>
                    <a:pt x="0" y="58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89"/>
                  </a:lnTo>
                  <a:lnTo>
                    <a:pt x="17" y="91"/>
                  </a:lnTo>
                  <a:lnTo>
                    <a:pt x="26" y="89"/>
                  </a:lnTo>
                  <a:lnTo>
                    <a:pt x="28" y="95"/>
                  </a:lnTo>
                  <a:lnTo>
                    <a:pt x="28" y="109"/>
                  </a:lnTo>
                  <a:lnTo>
                    <a:pt x="28" y="115"/>
                  </a:lnTo>
                  <a:lnTo>
                    <a:pt x="26" y="122"/>
                  </a:lnTo>
                  <a:lnTo>
                    <a:pt x="24" y="128"/>
                  </a:lnTo>
                  <a:lnTo>
                    <a:pt x="20" y="133"/>
                  </a:lnTo>
                  <a:lnTo>
                    <a:pt x="26" y="137"/>
                  </a:lnTo>
                  <a:lnTo>
                    <a:pt x="30" y="143"/>
                  </a:lnTo>
                  <a:lnTo>
                    <a:pt x="31" y="152"/>
                  </a:lnTo>
                  <a:lnTo>
                    <a:pt x="33" y="163"/>
                  </a:lnTo>
                  <a:lnTo>
                    <a:pt x="42" y="178"/>
                  </a:lnTo>
                  <a:lnTo>
                    <a:pt x="52" y="193"/>
                  </a:lnTo>
                  <a:lnTo>
                    <a:pt x="55" y="200"/>
                  </a:lnTo>
                  <a:lnTo>
                    <a:pt x="55" y="205"/>
                  </a:lnTo>
                  <a:lnTo>
                    <a:pt x="66" y="204"/>
                  </a:lnTo>
                  <a:lnTo>
                    <a:pt x="78" y="200"/>
                  </a:lnTo>
                  <a:lnTo>
                    <a:pt x="89" y="198"/>
                  </a:lnTo>
                  <a:lnTo>
                    <a:pt x="102" y="198"/>
                  </a:lnTo>
                  <a:lnTo>
                    <a:pt x="113" y="198"/>
                  </a:lnTo>
                  <a:lnTo>
                    <a:pt x="122" y="200"/>
                  </a:lnTo>
                  <a:lnTo>
                    <a:pt x="133" y="202"/>
                  </a:lnTo>
                  <a:lnTo>
                    <a:pt x="144" y="205"/>
                  </a:lnTo>
                  <a:lnTo>
                    <a:pt x="150" y="205"/>
                  </a:lnTo>
                  <a:lnTo>
                    <a:pt x="155" y="205"/>
                  </a:lnTo>
                  <a:lnTo>
                    <a:pt x="161" y="204"/>
                  </a:lnTo>
                  <a:lnTo>
                    <a:pt x="164" y="202"/>
                  </a:lnTo>
                  <a:lnTo>
                    <a:pt x="161" y="193"/>
                  </a:lnTo>
                  <a:lnTo>
                    <a:pt x="155" y="183"/>
                  </a:lnTo>
                  <a:lnTo>
                    <a:pt x="157" y="176"/>
                  </a:lnTo>
                  <a:lnTo>
                    <a:pt x="163" y="167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5" name="Freeform 100"/>
            <p:cNvSpPr>
              <a:spLocks/>
            </p:cNvSpPr>
            <p:nvPr/>
          </p:nvSpPr>
          <p:spPr bwMode="auto">
            <a:xfrm>
              <a:off x="2279124" y="2551639"/>
              <a:ext cx="342516" cy="357572"/>
            </a:xfrm>
            <a:custGeom>
              <a:avLst/>
              <a:gdLst>
                <a:gd name="T0" fmla="*/ 0 w 198"/>
                <a:gd name="T1" fmla="*/ 436190769 h 190"/>
                <a:gd name="T2" fmla="*/ 5047786 w 198"/>
                <a:gd name="T3" fmla="*/ 475030603 h 190"/>
                <a:gd name="T4" fmla="*/ 27766283 w 198"/>
                <a:gd name="T5" fmla="*/ 507893459 h 190"/>
                <a:gd name="T6" fmla="*/ 75728907 w 198"/>
                <a:gd name="T7" fmla="*/ 540758079 h 190"/>
                <a:gd name="T8" fmla="*/ 108542968 w 198"/>
                <a:gd name="T9" fmla="*/ 555695174 h 190"/>
                <a:gd name="T10" fmla="*/ 136311001 w 198"/>
                <a:gd name="T11" fmla="*/ 534782865 h 190"/>
                <a:gd name="T12" fmla="*/ 169126791 w 198"/>
                <a:gd name="T13" fmla="*/ 528807650 h 190"/>
                <a:gd name="T14" fmla="*/ 214562044 w 198"/>
                <a:gd name="T15" fmla="*/ 540758079 h 190"/>
                <a:gd name="T16" fmla="*/ 275145894 w 198"/>
                <a:gd name="T17" fmla="*/ 555695174 h 190"/>
                <a:gd name="T18" fmla="*/ 335727960 w 198"/>
                <a:gd name="T19" fmla="*/ 540758079 h 190"/>
                <a:gd name="T20" fmla="*/ 378641050 w 198"/>
                <a:gd name="T21" fmla="*/ 495943030 h 190"/>
                <a:gd name="T22" fmla="*/ 411455111 w 198"/>
                <a:gd name="T23" fmla="*/ 469055389 h 190"/>
                <a:gd name="T24" fmla="*/ 446794794 w 198"/>
                <a:gd name="T25" fmla="*/ 445154531 h 190"/>
                <a:gd name="T26" fmla="*/ 479610692 w 198"/>
                <a:gd name="T27" fmla="*/ 424240340 h 190"/>
                <a:gd name="T28" fmla="*/ 484660207 w 198"/>
                <a:gd name="T29" fmla="*/ 391377602 h 190"/>
                <a:gd name="T30" fmla="*/ 472039015 w 198"/>
                <a:gd name="T31" fmla="*/ 364488196 h 190"/>
                <a:gd name="T32" fmla="*/ 461941716 w 198"/>
                <a:gd name="T33" fmla="*/ 313697932 h 190"/>
                <a:gd name="T34" fmla="*/ 466989500 w 198"/>
                <a:gd name="T35" fmla="*/ 247972456 h 190"/>
                <a:gd name="T36" fmla="*/ 466989500 w 198"/>
                <a:gd name="T37" fmla="*/ 188218371 h 190"/>
                <a:gd name="T38" fmla="*/ 429125817 w 198"/>
                <a:gd name="T39" fmla="*/ 170292728 h 190"/>
                <a:gd name="T40" fmla="*/ 363494236 w 198"/>
                <a:gd name="T41" fmla="*/ 143405204 h 190"/>
                <a:gd name="T42" fmla="*/ 307959955 w 198"/>
                <a:gd name="T43" fmla="*/ 98592008 h 190"/>
                <a:gd name="T44" fmla="*/ 270096379 w 198"/>
                <a:gd name="T45" fmla="*/ 41826515 h 190"/>
                <a:gd name="T46" fmla="*/ 257475188 w 198"/>
                <a:gd name="T47" fmla="*/ 38837967 h 190"/>
                <a:gd name="T48" fmla="*/ 229708912 w 198"/>
                <a:gd name="T49" fmla="*/ 86639697 h 190"/>
                <a:gd name="T50" fmla="*/ 186795768 w 198"/>
                <a:gd name="T51" fmla="*/ 119504317 h 190"/>
                <a:gd name="T52" fmla="*/ 153979977 w 198"/>
                <a:gd name="T53" fmla="*/ 152367085 h 190"/>
                <a:gd name="T54" fmla="*/ 143882678 w 198"/>
                <a:gd name="T55" fmla="*/ 182243157 h 190"/>
                <a:gd name="T56" fmla="*/ 131261486 w 198"/>
                <a:gd name="T57" fmla="*/ 224071540 h 190"/>
                <a:gd name="T58" fmla="*/ 108542968 w 198"/>
                <a:gd name="T59" fmla="*/ 295772289 h 190"/>
                <a:gd name="T60" fmla="*/ 55534295 w 198"/>
                <a:gd name="T61" fmla="*/ 379425291 h 190"/>
                <a:gd name="T62" fmla="*/ 5047786 w 198"/>
                <a:gd name="T63" fmla="*/ 418265125 h 1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8"/>
                <a:gd name="T97" fmla="*/ 0 h 190"/>
                <a:gd name="T98" fmla="*/ 198 w 198"/>
                <a:gd name="T99" fmla="*/ 190 h 19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8" h="190">
                  <a:moveTo>
                    <a:pt x="2" y="140"/>
                  </a:moveTo>
                  <a:lnTo>
                    <a:pt x="0" y="146"/>
                  </a:lnTo>
                  <a:lnTo>
                    <a:pt x="0" y="149"/>
                  </a:lnTo>
                  <a:lnTo>
                    <a:pt x="2" y="159"/>
                  </a:lnTo>
                  <a:lnTo>
                    <a:pt x="6" y="164"/>
                  </a:lnTo>
                  <a:lnTo>
                    <a:pt x="11" y="170"/>
                  </a:lnTo>
                  <a:lnTo>
                    <a:pt x="17" y="173"/>
                  </a:lnTo>
                  <a:lnTo>
                    <a:pt x="30" y="181"/>
                  </a:lnTo>
                  <a:lnTo>
                    <a:pt x="39" y="190"/>
                  </a:lnTo>
                  <a:lnTo>
                    <a:pt x="43" y="186"/>
                  </a:lnTo>
                  <a:lnTo>
                    <a:pt x="48" y="181"/>
                  </a:lnTo>
                  <a:lnTo>
                    <a:pt x="54" y="179"/>
                  </a:lnTo>
                  <a:lnTo>
                    <a:pt x="59" y="177"/>
                  </a:lnTo>
                  <a:lnTo>
                    <a:pt x="67" y="177"/>
                  </a:lnTo>
                  <a:lnTo>
                    <a:pt x="76" y="177"/>
                  </a:lnTo>
                  <a:lnTo>
                    <a:pt x="85" y="181"/>
                  </a:lnTo>
                  <a:lnTo>
                    <a:pt x="94" y="186"/>
                  </a:lnTo>
                  <a:lnTo>
                    <a:pt x="109" y="186"/>
                  </a:lnTo>
                  <a:lnTo>
                    <a:pt x="122" y="184"/>
                  </a:lnTo>
                  <a:lnTo>
                    <a:pt x="133" y="181"/>
                  </a:lnTo>
                  <a:lnTo>
                    <a:pt x="142" y="173"/>
                  </a:lnTo>
                  <a:lnTo>
                    <a:pt x="150" y="166"/>
                  </a:lnTo>
                  <a:lnTo>
                    <a:pt x="155" y="160"/>
                  </a:lnTo>
                  <a:lnTo>
                    <a:pt x="163" y="157"/>
                  </a:lnTo>
                  <a:lnTo>
                    <a:pt x="170" y="153"/>
                  </a:lnTo>
                  <a:lnTo>
                    <a:pt x="177" y="149"/>
                  </a:lnTo>
                  <a:lnTo>
                    <a:pt x="185" y="146"/>
                  </a:lnTo>
                  <a:lnTo>
                    <a:pt x="190" y="142"/>
                  </a:lnTo>
                  <a:lnTo>
                    <a:pt x="198" y="135"/>
                  </a:lnTo>
                  <a:lnTo>
                    <a:pt x="192" y="131"/>
                  </a:lnTo>
                  <a:lnTo>
                    <a:pt x="189" y="125"/>
                  </a:lnTo>
                  <a:lnTo>
                    <a:pt x="187" y="122"/>
                  </a:lnTo>
                  <a:lnTo>
                    <a:pt x="185" y="116"/>
                  </a:lnTo>
                  <a:lnTo>
                    <a:pt x="183" y="105"/>
                  </a:lnTo>
                  <a:lnTo>
                    <a:pt x="183" y="94"/>
                  </a:lnTo>
                  <a:lnTo>
                    <a:pt x="185" y="83"/>
                  </a:lnTo>
                  <a:lnTo>
                    <a:pt x="185" y="72"/>
                  </a:lnTo>
                  <a:lnTo>
                    <a:pt x="185" y="63"/>
                  </a:lnTo>
                  <a:lnTo>
                    <a:pt x="179" y="55"/>
                  </a:lnTo>
                  <a:lnTo>
                    <a:pt x="170" y="57"/>
                  </a:lnTo>
                  <a:lnTo>
                    <a:pt x="157" y="59"/>
                  </a:lnTo>
                  <a:lnTo>
                    <a:pt x="144" y="48"/>
                  </a:lnTo>
                  <a:lnTo>
                    <a:pt x="135" y="35"/>
                  </a:lnTo>
                  <a:lnTo>
                    <a:pt x="122" y="33"/>
                  </a:lnTo>
                  <a:lnTo>
                    <a:pt x="107" y="29"/>
                  </a:lnTo>
                  <a:lnTo>
                    <a:pt x="107" y="14"/>
                  </a:lnTo>
                  <a:lnTo>
                    <a:pt x="105" y="0"/>
                  </a:lnTo>
                  <a:lnTo>
                    <a:pt x="102" y="13"/>
                  </a:lnTo>
                  <a:lnTo>
                    <a:pt x="98" y="26"/>
                  </a:lnTo>
                  <a:lnTo>
                    <a:pt x="91" y="29"/>
                  </a:lnTo>
                  <a:lnTo>
                    <a:pt x="85" y="33"/>
                  </a:lnTo>
                  <a:lnTo>
                    <a:pt x="74" y="40"/>
                  </a:lnTo>
                  <a:lnTo>
                    <a:pt x="65" y="46"/>
                  </a:lnTo>
                  <a:lnTo>
                    <a:pt x="61" y="51"/>
                  </a:lnTo>
                  <a:lnTo>
                    <a:pt x="59" y="55"/>
                  </a:lnTo>
                  <a:lnTo>
                    <a:pt x="57" y="61"/>
                  </a:lnTo>
                  <a:lnTo>
                    <a:pt x="56" y="66"/>
                  </a:lnTo>
                  <a:lnTo>
                    <a:pt x="52" y="75"/>
                  </a:lnTo>
                  <a:lnTo>
                    <a:pt x="44" y="87"/>
                  </a:lnTo>
                  <a:lnTo>
                    <a:pt x="43" y="99"/>
                  </a:lnTo>
                  <a:lnTo>
                    <a:pt x="41" y="112"/>
                  </a:lnTo>
                  <a:lnTo>
                    <a:pt x="22" y="127"/>
                  </a:lnTo>
                  <a:lnTo>
                    <a:pt x="4" y="142"/>
                  </a:lnTo>
                  <a:lnTo>
                    <a:pt x="2" y="14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6" name="Freeform 101"/>
            <p:cNvSpPr>
              <a:spLocks/>
            </p:cNvSpPr>
            <p:nvPr/>
          </p:nvSpPr>
          <p:spPr bwMode="auto">
            <a:xfrm>
              <a:off x="2339346" y="2884745"/>
              <a:ext cx="308641" cy="261591"/>
            </a:xfrm>
            <a:custGeom>
              <a:avLst/>
              <a:gdLst>
                <a:gd name="T0" fmla="*/ 207963329 w 178"/>
                <a:gd name="T1" fmla="*/ 415274707 h 139"/>
                <a:gd name="T2" fmla="*/ 197818060 w 178"/>
                <a:gd name="T3" fmla="*/ 397349144 h 139"/>
                <a:gd name="T4" fmla="*/ 187672791 w 178"/>
                <a:gd name="T5" fmla="*/ 382412117 h 139"/>
                <a:gd name="T6" fmla="*/ 169920738 w 178"/>
                <a:gd name="T7" fmla="*/ 370461742 h 139"/>
                <a:gd name="T8" fmla="*/ 154703701 w 178"/>
                <a:gd name="T9" fmla="*/ 358511367 h 139"/>
                <a:gd name="T10" fmla="*/ 154703701 w 178"/>
                <a:gd name="T11" fmla="*/ 343572457 h 139"/>
                <a:gd name="T12" fmla="*/ 154703701 w 178"/>
                <a:gd name="T13" fmla="*/ 325646895 h 139"/>
                <a:gd name="T14" fmla="*/ 126806379 w 178"/>
                <a:gd name="T15" fmla="*/ 313696520 h 139"/>
                <a:gd name="T16" fmla="*/ 98909030 w 178"/>
                <a:gd name="T17" fmla="*/ 298759492 h 139"/>
                <a:gd name="T18" fmla="*/ 103980798 w 178"/>
                <a:gd name="T19" fmla="*/ 280833929 h 139"/>
                <a:gd name="T20" fmla="*/ 109054299 w 178"/>
                <a:gd name="T21" fmla="*/ 271870207 h 139"/>
                <a:gd name="T22" fmla="*/ 88763761 w 178"/>
                <a:gd name="T23" fmla="*/ 253944645 h 139"/>
                <a:gd name="T24" fmla="*/ 76083475 w 178"/>
                <a:gd name="T25" fmla="*/ 239007558 h 139"/>
                <a:gd name="T26" fmla="*/ 60866439 w 178"/>
                <a:gd name="T27" fmla="*/ 188217524 h 139"/>
                <a:gd name="T28" fmla="*/ 55794658 w 178"/>
                <a:gd name="T29" fmla="*/ 143404558 h 139"/>
                <a:gd name="T30" fmla="*/ 27897329 w 178"/>
                <a:gd name="T31" fmla="*/ 143404558 h 139"/>
                <a:gd name="T32" fmla="*/ 0 w 178"/>
                <a:gd name="T33" fmla="*/ 131454183 h 139"/>
                <a:gd name="T34" fmla="*/ 10145272 w 178"/>
                <a:gd name="T35" fmla="*/ 95603029 h 139"/>
                <a:gd name="T36" fmla="*/ 10145272 w 178"/>
                <a:gd name="T37" fmla="*/ 38837792 h 139"/>
                <a:gd name="T38" fmla="*/ 10145272 w 178"/>
                <a:gd name="T39" fmla="*/ 38837792 h 139"/>
                <a:gd name="T40" fmla="*/ 20288811 w 178"/>
                <a:gd name="T41" fmla="*/ 26887410 h 139"/>
                <a:gd name="T42" fmla="*/ 38042605 w 178"/>
                <a:gd name="T43" fmla="*/ 11950379 h 139"/>
                <a:gd name="T44" fmla="*/ 48186140 w 178"/>
                <a:gd name="T45" fmla="*/ 5975189 h 139"/>
                <a:gd name="T46" fmla="*/ 60866439 w 178"/>
                <a:gd name="T47" fmla="*/ 0 h 139"/>
                <a:gd name="T48" fmla="*/ 81156977 w 178"/>
                <a:gd name="T49" fmla="*/ 0 h 139"/>
                <a:gd name="T50" fmla="*/ 103980798 w 178"/>
                <a:gd name="T51" fmla="*/ 0 h 139"/>
                <a:gd name="T52" fmla="*/ 126806379 w 178"/>
                <a:gd name="T53" fmla="*/ 11950379 h 139"/>
                <a:gd name="T54" fmla="*/ 149631934 w 178"/>
                <a:gd name="T55" fmla="*/ 26887410 h 139"/>
                <a:gd name="T56" fmla="*/ 177529256 w 178"/>
                <a:gd name="T57" fmla="*/ 44812980 h 139"/>
                <a:gd name="T58" fmla="*/ 210498346 w 178"/>
                <a:gd name="T59" fmla="*/ 71702279 h 139"/>
                <a:gd name="T60" fmla="*/ 238395722 w 178"/>
                <a:gd name="T61" fmla="*/ 98589682 h 139"/>
                <a:gd name="T62" fmla="*/ 268829795 w 178"/>
                <a:gd name="T63" fmla="*/ 128465649 h 139"/>
                <a:gd name="T64" fmla="*/ 299263868 w 178"/>
                <a:gd name="T65" fmla="*/ 128465649 h 139"/>
                <a:gd name="T66" fmla="*/ 329696207 w 178"/>
                <a:gd name="T67" fmla="*/ 122490432 h 139"/>
                <a:gd name="T68" fmla="*/ 332232958 w 178"/>
                <a:gd name="T69" fmla="*/ 143404558 h 139"/>
                <a:gd name="T70" fmla="*/ 332232958 w 178"/>
                <a:gd name="T71" fmla="*/ 170291961 h 139"/>
                <a:gd name="T72" fmla="*/ 365202047 w 178"/>
                <a:gd name="T73" fmla="*/ 188217524 h 139"/>
                <a:gd name="T74" fmla="*/ 393099369 w 178"/>
                <a:gd name="T75" fmla="*/ 209131621 h 139"/>
                <a:gd name="T76" fmla="*/ 380419084 w 178"/>
                <a:gd name="T77" fmla="*/ 241994211 h 139"/>
                <a:gd name="T78" fmla="*/ 370275549 w 178"/>
                <a:gd name="T79" fmla="*/ 271870207 h 139"/>
                <a:gd name="T80" fmla="*/ 393099369 w 178"/>
                <a:gd name="T81" fmla="*/ 265895020 h 139"/>
                <a:gd name="T82" fmla="*/ 426070193 w 178"/>
                <a:gd name="T83" fmla="*/ 259919832 h 139"/>
                <a:gd name="T84" fmla="*/ 446358997 w 178"/>
                <a:gd name="T85" fmla="*/ 286809117 h 139"/>
                <a:gd name="T86" fmla="*/ 451430765 w 178"/>
                <a:gd name="T87" fmla="*/ 319671707 h 139"/>
                <a:gd name="T88" fmla="*/ 441285496 w 178"/>
                <a:gd name="T89" fmla="*/ 331622082 h 139"/>
                <a:gd name="T90" fmla="*/ 426070193 w 178"/>
                <a:gd name="T91" fmla="*/ 337597270 h 139"/>
                <a:gd name="T92" fmla="*/ 370275549 w 178"/>
                <a:gd name="T93" fmla="*/ 352536179 h 139"/>
                <a:gd name="T94" fmla="*/ 314479170 w 178"/>
                <a:gd name="T95" fmla="*/ 370461742 h 139"/>
                <a:gd name="T96" fmla="*/ 286581848 w 178"/>
                <a:gd name="T97" fmla="*/ 385398769 h 139"/>
                <a:gd name="T98" fmla="*/ 258684526 w 178"/>
                <a:gd name="T99" fmla="*/ 403324332 h 139"/>
                <a:gd name="T100" fmla="*/ 235860705 w 178"/>
                <a:gd name="T101" fmla="*/ 415274707 h 139"/>
                <a:gd name="T102" fmla="*/ 207963329 w 178"/>
                <a:gd name="T103" fmla="*/ 415274707 h 13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78"/>
                <a:gd name="T157" fmla="*/ 0 h 139"/>
                <a:gd name="T158" fmla="*/ 178 w 178"/>
                <a:gd name="T159" fmla="*/ 139 h 13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78" h="139">
                  <a:moveTo>
                    <a:pt x="82" y="139"/>
                  </a:moveTo>
                  <a:lnTo>
                    <a:pt x="78" y="133"/>
                  </a:lnTo>
                  <a:lnTo>
                    <a:pt x="74" y="128"/>
                  </a:lnTo>
                  <a:lnTo>
                    <a:pt x="67" y="124"/>
                  </a:lnTo>
                  <a:lnTo>
                    <a:pt x="61" y="120"/>
                  </a:lnTo>
                  <a:lnTo>
                    <a:pt x="61" y="115"/>
                  </a:lnTo>
                  <a:lnTo>
                    <a:pt x="61" y="109"/>
                  </a:lnTo>
                  <a:lnTo>
                    <a:pt x="50" y="105"/>
                  </a:lnTo>
                  <a:lnTo>
                    <a:pt x="39" y="100"/>
                  </a:lnTo>
                  <a:lnTo>
                    <a:pt x="41" y="94"/>
                  </a:lnTo>
                  <a:lnTo>
                    <a:pt x="43" y="91"/>
                  </a:lnTo>
                  <a:lnTo>
                    <a:pt x="35" y="85"/>
                  </a:lnTo>
                  <a:lnTo>
                    <a:pt x="30" y="80"/>
                  </a:lnTo>
                  <a:lnTo>
                    <a:pt x="24" y="63"/>
                  </a:lnTo>
                  <a:lnTo>
                    <a:pt x="22" y="48"/>
                  </a:lnTo>
                  <a:lnTo>
                    <a:pt x="11" y="48"/>
                  </a:lnTo>
                  <a:lnTo>
                    <a:pt x="0" y="44"/>
                  </a:lnTo>
                  <a:lnTo>
                    <a:pt x="4" y="32"/>
                  </a:lnTo>
                  <a:lnTo>
                    <a:pt x="4" y="13"/>
                  </a:lnTo>
                  <a:lnTo>
                    <a:pt x="8" y="9"/>
                  </a:lnTo>
                  <a:lnTo>
                    <a:pt x="15" y="4"/>
                  </a:lnTo>
                  <a:lnTo>
                    <a:pt x="19" y="2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1" y="0"/>
                  </a:lnTo>
                  <a:lnTo>
                    <a:pt x="50" y="4"/>
                  </a:lnTo>
                  <a:lnTo>
                    <a:pt x="59" y="9"/>
                  </a:lnTo>
                  <a:lnTo>
                    <a:pt x="70" y="15"/>
                  </a:lnTo>
                  <a:lnTo>
                    <a:pt x="83" y="24"/>
                  </a:lnTo>
                  <a:lnTo>
                    <a:pt x="94" y="33"/>
                  </a:lnTo>
                  <a:lnTo>
                    <a:pt x="106" y="43"/>
                  </a:lnTo>
                  <a:lnTo>
                    <a:pt x="118" y="43"/>
                  </a:lnTo>
                  <a:lnTo>
                    <a:pt x="130" y="41"/>
                  </a:lnTo>
                  <a:lnTo>
                    <a:pt x="131" y="48"/>
                  </a:lnTo>
                  <a:lnTo>
                    <a:pt x="131" y="57"/>
                  </a:lnTo>
                  <a:lnTo>
                    <a:pt x="144" y="63"/>
                  </a:lnTo>
                  <a:lnTo>
                    <a:pt x="155" y="70"/>
                  </a:lnTo>
                  <a:lnTo>
                    <a:pt x="150" y="81"/>
                  </a:lnTo>
                  <a:lnTo>
                    <a:pt x="146" y="91"/>
                  </a:lnTo>
                  <a:lnTo>
                    <a:pt x="155" y="89"/>
                  </a:lnTo>
                  <a:lnTo>
                    <a:pt x="168" y="87"/>
                  </a:lnTo>
                  <a:lnTo>
                    <a:pt x="176" y="96"/>
                  </a:lnTo>
                  <a:lnTo>
                    <a:pt x="178" y="107"/>
                  </a:lnTo>
                  <a:lnTo>
                    <a:pt x="174" y="111"/>
                  </a:lnTo>
                  <a:lnTo>
                    <a:pt x="168" y="113"/>
                  </a:lnTo>
                  <a:lnTo>
                    <a:pt x="146" y="118"/>
                  </a:lnTo>
                  <a:lnTo>
                    <a:pt x="124" y="124"/>
                  </a:lnTo>
                  <a:lnTo>
                    <a:pt x="113" y="129"/>
                  </a:lnTo>
                  <a:lnTo>
                    <a:pt x="102" y="135"/>
                  </a:lnTo>
                  <a:lnTo>
                    <a:pt x="93" y="139"/>
                  </a:lnTo>
                  <a:lnTo>
                    <a:pt x="82" y="139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7" name="Freeform 102"/>
            <p:cNvSpPr>
              <a:spLocks/>
            </p:cNvSpPr>
            <p:nvPr/>
          </p:nvSpPr>
          <p:spPr bwMode="auto">
            <a:xfrm>
              <a:off x="2440971" y="2769946"/>
              <a:ext cx="602226" cy="410267"/>
            </a:xfrm>
            <a:custGeom>
              <a:avLst/>
              <a:gdLst>
                <a:gd name="T0" fmla="*/ 572426272 w 346"/>
                <a:gd name="T1" fmla="*/ 636361813 h 218"/>
                <a:gd name="T2" fmla="*/ 516205188 w 346"/>
                <a:gd name="T3" fmla="*/ 612460944 h 218"/>
                <a:gd name="T4" fmla="*/ 505983014 w 346"/>
                <a:gd name="T5" fmla="*/ 579596308 h 218"/>
                <a:gd name="T6" fmla="*/ 495760840 w 346"/>
                <a:gd name="T7" fmla="*/ 552708772 h 218"/>
                <a:gd name="T8" fmla="*/ 477873342 w 346"/>
                <a:gd name="T9" fmla="*/ 540758337 h 218"/>
                <a:gd name="T10" fmla="*/ 444651604 w 346"/>
                <a:gd name="T11" fmla="*/ 546733555 h 218"/>
                <a:gd name="T12" fmla="*/ 406319759 w 346"/>
                <a:gd name="T13" fmla="*/ 564659206 h 218"/>
                <a:gd name="T14" fmla="*/ 355210632 w 346"/>
                <a:gd name="T15" fmla="*/ 564659206 h 218"/>
                <a:gd name="T16" fmla="*/ 311766829 w 346"/>
                <a:gd name="T17" fmla="*/ 531794570 h 218"/>
                <a:gd name="T18" fmla="*/ 304101505 w 346"/>
                <a:gd name="T19" fmla="*/ 501918484 h 218"/>
                <a:gd name="T20" fmla="*/ 304101505 w 346"/>
                <a:gd name="T21" fmla="*/ 501918484 h 218"/>
                <a:gd name="T22" fmla="*/ 298989547 w 346"/>
                <a:gd name="T23" fmla="*/ 469055613 h 218"/>
                <a:gd name="T24" fmla="*/ 245325312 w 346"/>
                <a:gd name="T25" fmla="*/ 448141411 h 218"/>
                <a:gd name="T26" fmla="*/ 232548030 w 346"/>
                <a:gd name="T27" fmla="*/ 424240542 h 218"/>
                <a:gd name="T28" fmla="*/ 217215586 w 346"/>
                <a:gd name="T29" fmla="*/ 370463587 h 218"/>
                <a:gd name="T30" fmla="*/ 183993957 w 346"/>
                <a:gd name="T31" fmla="*/ 325650399 h 218"/>
                <a:gd name="T32" fmla="*/ 150772328 w 346"/>
                <a:gd name="T33" fmla="*/ 310711415 h 218"/>
                <a:gd name="T34" fmla="*/ 89441000 w 346"/>
                <a:gd name="T35" fmla="*/ 280835328 h 218"/>
                <a:gd name="T36" fmla="*/ 28109679 w 346"/>
                <a:gd name="T37" fmla="*/ 227058314 h 218"/>
                <a:gd name="T38" fmla="*/ 38331859 w 346"/>
                <a:gd name="T39" fmla="*/ 209132663 h 218"/>
                <a:gd name="T40" fmla="*/ 99663173 w 346"/>
                <a:gd name="T41" fmla="*/ 194195560 h 218"/>
                <a:gd name="T42" fmla="*/ 143107003 w 346"/>
                <a:gd name="T43" fmla="*/ 149380490 h 218"/>
                <a:gd name="T44" fmla="*/ 176326891 w 346"/>
                <a:gd name="T45" fmla="*/ 122492924 h 218"/>
                <a:gd name="T46" fmla="*/ 212103629 w 346"/>
                <a:gd name="T47" fmla="*/ 98592055 h 218"/>
                <a:gd name="T48" fmla="*/ 245325312 w 346"/>
                <a:gd name="T49" fmla="*/ 77677854 h 218"/>
                <a:gd name="T50" fmla="*/ 265769659 w 346"/>
                <a:gd name="T51" fmla="*/ 56765520 h 218"/>
                <a:gd name="T52" fmla="*/ 304101505 w 346"/>
                <a:gd name="T53" fmla="*/ 32864651 h 218"/>
                <a:gd name="T54" fmla="*/ 355210632 w 346"/>
                <a:gd name="T55" fmla="*/ 5975219 h 218"/>
                <a:gd name="T56" fmla="*/ 383320304 w 346"/>
                <a:gd name="T57" fmla="*/ 23900876 h 218"/>
                <a:gd name="T58" fmla="*/ 411431716 w 346"/>
                <a:gd name="T59" fmla="*/ 44813203 h 218"/>
                <a:gd name="T60" fmla="*/ 439541388 w 346"/>
                <a:gd name="T61" fmla="*/ 50790302 h 218"/>
                <a:gd name="T62" fmla="*/ 467651169 w 346"/>
                <a:gd name="T63" fmla="*/ 44813203 h 218"/>
                <a:gd name="T64" fmla="*/ 477873342 w 346"/>
                <a:gd name="T65" fmla="*/ 50790302 h 218"/>
                <a:gd name="T66" fmla="*/ 490650624 w 346"/>
                <a:gd name="T67" fmla="*/ 83653071 h 218"/>
                <a:gd name="T68" fmla="*/ 528982469 w 346"/>
                <a:gd name="T69" fmla="*/ 128468171 h 218"/>
                <a:gd name="T70" fmla="*/ 572426272 w 346"/>
                <a:gd name="T71" fmla="*/ 209132663 h 218"/>
                <a:gd name="T72" fmla="*/ 605646160 w 346"/>
                <a:gd name="T73" fmla="*/ 304736197 h 218"/>
                <a:gd name="T74" fmla="*/ 646534854 w 346"/>
                <a:gd name="T75" fmla="*/ 343574168 h 218"/>
                <a:gd name="T76" fmla="*/ 689976916 w 346"/>
                <a:gd name="T77" fmla="*/ 385402571 h 218"/>
                <a:gd name="T78" fmla="*/ 723198545 w 346"/>
                <a:gd name="T79" fmla="*/ 424240542 h 218"/>
                <a:gd name="T80" fmla="*/ 751308217 w 346"/>
                <a:gd name="T81" fmla="*/ 442166194 h 218"/>
                <a:gd name="T82" fmla="*/ 794752020 w 346"/>
                <a:gd name="T83" fmla="*/ 436190977 h 218"/>
                <a:gd name="T84" fmla="*/ 817751475 w 346"/>
                <a:gd name="T85" fmla="*/ 403328223 h 218"/>
                <a:gd name="T86" fmla="*/ 835638973 w 346"/>
                <a:gd name="T87" fmla="*/ 385402571 h 218"/>
                <a:gd name="T88" fmla="*/ 856083320 w 346"/>
                <a:gd name="T89" fmla="*/ 421253875 h 218"/>
                <a:gd name="T90" fmla="*/ 868860602 w 346"/>
                <a:gd name="T91" fmla="*/ 457105178 h 218"/>
                <a:gd name="T92" fmla="*/ 884192992 w 346"/>
                <a:gd name="T93" fmla="*/ 475030830 h 218"/>
                <a:gd name="T94" fmla="*/ 850971363 w 346"/>
                <a:gd name="T95" fmla="*/ 501918484 h 218"/>
                <a:gd name="T96" fmla="*/ 840749190 w 346"/>
                <a:gd name="T97" fmla="*/ 534783120 h 218"/>
                <a:gd name="T98" fmla="*/ 840749190 w 346"/>
                <a:gd name="T99" fmla="*/ 591546743 h 218"/>
                <a:gd name="T100" fmla="*/ 830528757 w 346"/>
                <a:gd name="T101" fmla="*/ 612460944 h 218"/>
                <a:gd name="T102" fmla="*/ 812639518 w 346"/>
                <a:gd name="T103" fmla="*/ 606485727 h 218"/>
                <a:gd name="T104" fmla="*/ 774307673 w 346"/>
                <a:gd name="T105" fmla="*/ 603497177 h 218"/>
                <a:gd name="T106" fmla="*/ 707866155 w 346"/>
                <a:gd name="T107" fmla="*/ 618436162 h 218"/>
                <a:gd name="T108" fmla="*/ 661867245 w 346"/>
                <a:gd name="T109" fmla="*/ 606485727 h 218"/>
                <a:gd name="T110" fmla="*/ 638867789 w 346"/>
                <a:gd name="T111" fmla="*/ 630386596 h 218"/>
                <a:gd name="T112" fmla="*/ 613313226 w 346"/>
                <a:gd name="T113" fmla="*/ 651298915 h 21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6"/>
                <a:gd name="T172" fmla="*/ 0 h 218"/>
                <a:gd name="T173" fmla="*/ 346 w 346"/>
                <a:gd name="T174" fmla="*/ 218 h 21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6" h="218">
                  <a:moveTo>
                    <a:pt x="240" y="218"/>
                  </a:moveTo>
                  <a:lnTo>
                    <a:pt x="224" y="213"/>
                  </a:lnTo>
                  <a:lnTo>
                    <a:pt x="211" y="209"/>
                  </a:lnTo>
                  <a:lnTo>
                    <a:pt x="202" y="205"/>
                  </a:lnTo>
                  <a:lnTo>
                    <a:pt x="198" y="202"/>
                  </a:lnTo>
                  <a:lnTo>
                    <a:pt x="198" y="194"/>
                  </a:lnTo>
                  <a:lnTo>
                    <a:pt x="196" y="190"/>
                  </a:lnTo>
                  <a:lnTo>
                    <a:pt x="194" y="185"/>
                  </a:lnTo>
                  <a:lnTo>
                    <a:pt x="191" y="183"/>
                  </a:lnTo>
                  <a:lnTo>
                    <a:pt x="187" y="181"/>
                  </a:lnTo>
                  <a:lnTo>
                    <a:pt x="181" y="181"/>
                  </a:lnTo>
                  <a:lnTo>
                    <a:pt x="174" y="183"/>
                  </a:lnTo>
                  <a:lnTo>
                    <a:pt x="167" y="187"/>
                  </a:lnTo>
                  <a:lnTo>
                    <a:pt x="159" y="189"/>
                  </a:lnTo>
                  <a:lnTo>
                    <a:pt x="150" y="189"/>
                  </a:lnTo>
                  <a:lnTo>
                    <a:pt x="139" y="189"/>
                  </a:lnTo>
                  <a:lnTo>
                    <a:pt x="126" y="185"/>
                  </a:lnTo>
                  <a:lnTo>
                    <a:pt x="122" y="178"/>
                  </a:lnTo>
                  <a:lnTo>
                    <a:pt x="120" y="168"/>
                  </a:lnTo>
                  <a:lnTo>
                    <a:pt x="119" y="168"/>
                  </a:lnTo>
                  <a:lnTo>
                    <a:pt x="117" y="157"/>
                  </a:lnTo>
                  <a:lnTo>
                    <a:pt x="109" y="148"/>
                  </a:lnTo>
                  <a:lnTo>
                    <a:pt x="96" y="150"/>
                  </a:lnTo>
                  <a:lnTo>
                    <a:pt x="87" y="152"/>
                  </a:lnTo>
                  <a:lnTo>
                    <a:pt x="91" y="142"/>
                  </a:lnTo>
                  <a:lnTo>
                    <a:pt x="96" y="131"/>
                  </a:lnTo>
                  <a:lnTo>
                    <a:pt x="85" y="124"/>
                  </a:lnTo>
                  <a:lnTo>
                    <a:pt x="72" y="118"/>
                  </a:lnTo>
                  <a:lnTo>
                    <a:pt x="72" y="109"/>
                  </a:lnTo>
                  <a:lnTo>
                    <a:pt x="71" y="102"/>
                  </a:lnTo>
                  <a:lnTo>
                    <a:pt x="59" y="104"/>
                  </a:lnTo>
                  <a:lnTo>
                    <a:pt x="47" y="104"/>
                  </a:lnTo>
                  <a:lnTo>
                    <a:pt x="35" y="94"/>
                  </a:lnTo>
                  <a:lnTo>
                    <a:pt x="24" y="85"/>
                  </a:lnTo>
                  <a:lnTo>
                    <a:pt x="11" y="76"/>
                  </a:lnTo>
                  <a:lnTo>
                    <a:pt x="0" y="70"/>
                  </a:lnTo>
                  <a:lnTo>
                    <a:pt x="15" y="70"/>
                  </a:lnTo>
                  <a:lnTo>
                    <a:pt x="28" y="68"/>
                  </a:lnTo>
                  <a:lnTo>
                    <a:pt x="39" y="65"/>
                  </a:lnTo>
                  <a:lnTo>
                    <a:pt x="48" y="57"/>
                  </a:lnTo>
                  <a:lnTo>
                    <a:pt x="56" y="50"/>
                  </a:lnTo>
                  <a:lnTo>
                    <a:pt x="61" y="44"/>
                  </a:lnTo>
                  <a:lnTo>
                    <a:pt x="69" y="41"/>
                  </a:lnTo>
                  <a:lnTo>
                    <a:pt x="76" y="37"/>
                  </a:lnTo>
                  <a:lnTo>
                    <a:pt x="83" y="33"/>
                  </a:lnTo>
                  <a:lnTo>
                    <a:pt x="91" y="30"/>
                  </a:lnTo>
                  <a:lnTo>
                    <a:pt x="96" y="26"/>
                  </a:lnTo>
                  <a:lnTo>
                    <a:pt x="104" y="19"/>
                  </a:lnTo>
                  <a:lnTo>
                    <a:pt x="106" y="20"/>
                  </a:lnTo>
                  <a:lnTo>
                    <a:pt x="119" y="11"/>
                  </a:lnTo>
                  <a:lnTo>
                    <a:pt x="133" y="0"/>
                  </a:lnTo>
                  <a:lnTo>
                    <a:pt x="139" y="2"/>
                  </a:lnTo>
                  <a:lnTo>
                    <a:pt x="144" y="4"/>
                  </a:lnTo>
                  <a:lnTo>
                    <a:pt x="150" y="8"/>
                  </a:lnTo>
                  <a:lnTo>
                    <a:pt x="156" y="11"/>
                  </a:lnTo>
                  <a:lnTo>
                    <a:pt x="161" y="15"/>
                  </a:lnTo>
                  <a:lnTo>
                    <a:pt x="167" y="17"/>
                  </a:lnTo>
                  <a:lnTo>
                    <a:pt x="172" y="17"/>
                  </a:lnTo>
                  <a:lnTo>
                    <a:pt x="181" y="15"/>
                  </a:lnTo>
                  <a:lnTo>
                    <a:pt x="183" y="15"/>
                  </a:lnTo>
                  <a:lnTo>
                    <a:pt x="185" y="15"/>
                  </a:lnTo>
                  <a:lnTo>
                    <a:pt x="187" y="17"/>
                  </a:lnTo>
                  <a:lnTo>
                    <a:pt x="189" y="20"/>
                  </a:lnTo>
                  <a:lnTo>
                    <a:pt x="192" y="28"/>
                  </a:lnTo>
                  <a:lnTo>
                    <a:pt x="198" y="33"/>
                  </a:lnTo>
                  <a:lnTo>
                    <a:pt x="207" y="43"/>
                  </a:lnTo>
                  <a:lnTo>
                    <a:pt x="216" y="54"/>
                  </a:lnTo>
                  <a:lnTo>
                    <a:pt x="224" y="70"/>
                  </a:lnTo>
                  <a:lnTo>
                    <a:pt x="233" y="96"/>
                  </a:lnTo>
                  <a:lnTo>
                    <a:pt x="237" y="102"/>
                  </a:lnTo>
                  <a:lnTo>
                    <a:pt x="244" y="109"/>
                  </a:lnTo>
                  <a:lnTo>
                    <a:pt x="253" y="115"/>
                  </a:lnTo>
                  <a:lnTo>
                    <a:pt x="263" y="120"/>
                  </a:lnTo>
                  <a:lnTo>
                    <a:pt x="270" y="129"/>
                  </a:lnTo>
                  <a:lnTo>
                    <a:pt x="277" y="139"/>
                  </a:lnTo>
                  <a:lnTo>
                    <a:pt x="283" y="142"/>
                  </a:lnTo>
                  <a:lnTo>
                    <a:pt x="289" y="146"/>
                  </a:lnTo>
                  <a:lnTo>
                    <a:pt x="294" y="148"/>
                  </a:lnTo>
                  <a:lnTo>
                    <a:pt x="303" y="148"/>
                  </a:lnTo>
                  <a:lnTo>
                    <a:pt x="311" y="146"/>
                  </a:lnTo>
                  <a:lnTo>
                    <a:pt x="316" y="141"/>
                  </a:lnTo>
                  <a:lnTo>
                    <a:pt x="320" y="135"/>
                  </a:lnTo>
                  <a:lnTo>
                    <a:pt x="324" y="128"/>
                  </a:lnTo>
                  <a:lnTo>
                    <a:pt x="327" y="129"/>
                  </a:lnTo>
                  <a:lnTo>
                    <a:pt x="331" y="133"/>
                  </a:lnTo>
                  <a:lnTo>
                    <a:pt x="335" y="141"/>
                  </a:lnTo>
                  <a:lnTo>
                    <a:pt x="337" y="148"/>
                  </a:lnTo>
                  <a:lnTo>
                    <a:pt x="340" y="153"/>
                  </a:lnTo>
                  <a:lnTo>
                    <a:pt x="346" y="159"/>
                  </a:lnTo>
                  <a:lnTo>
                    <a:pt x="338" y="163"/>
                  </a:lnTo>
                  <a:lnTo>
                    <a:pt x="333" y="168"/>
                  </a:lnTo>
                  <a:lnTo>
                    <a:pt x="329" y="174"/>
                  </a:lnTo>
                  <a:lnTo>
                    <a:pt x="329" y="179"/>
                  </a:lnTo>
                  <a:lnTo>
                    <a:pt x="329" y="189"/>
                  </a:lnTo>
                  <a:lnTo>
                    <a:pt x="329" y="198"/>
                  </a:lnTo>
                  <a:lnTo>
                    <a:pt x="327" y="203"/>
                  </a:lnTo>
                  <a:lnTo>
                    <a:pt x="325" y="205"/>
                  </a:lnTo>
                  <a:lnTo>
                    <a:pt x="324" y="205"/>
                  </a:lnTo>
                  <a:lnTo>
                    <a:pt x="318" y="203"/>
                  </a:lnTo>
                  <a:lnTo>
                    <a:pt x="313" y="203"/>
                  </a:lnTo>
                  <a:lnTo>
                    <a:pt x="303" y="202"/>
                  </a:lnTo>
                  <a:lnTo>
                    <a:pt x="292" y="203"/>
                  </a:lnTo>
                  <a:lnTo>
                    <a:pt x="277" y="207"/>
                  </a:lnTo>
                  <a:lnTo>
                    <a:pt x="266" y="203"/>
                  </a:lnTo>
                  <a:lnTo>
                    <a:pt x="259" y="203"/>
                  </a:lnTo>
                  <a:lnTo>
                    <a:pt x="255" y="207"/>
                  </a:lnTo>
                  <a:lnTo>
                    <a:pt x="250" y="211"/>
                  </a:lnTo>
                  <a:lnTo>
                    <a:pt x="244" y="216"/>
                  </a:lnTo>
                  <a:lnTo>
                    <a:pt x="240" y="218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8" name="Freeform 184"/>
            <p:cNvSpPr>
              <a:spLocks noEditPoints="1"/>
            </p:cNvSpPr>
            <p:nvPr/>
          </p:nvSpPr>
          <p:spPr bwMode="auto">
            <a:xfrm>
              <a:off x="2032588" y="2769945"/>
              <a:ext cx="220188" cy="52695"/>
            </a:xfrm>
            <a:custGeom>
              <a:avLst/>
              <a:gdLst>
                <a:gd name="T0" fmla="*/ 56672197 w 126"/>
                <a:gd name="T1" fmla="*/ 17925712 h 28"/>
                <a:gd name="T2" fmla="*/ 33487804 w 126"/>
                <a:gd name="T3" fmla="*/ 77678084 h 28"/>
                <a:gd name="T4" fmla="*/ 5151701 w 126"/>
                <a:gd name="T5" fmla="*/ 17925712 h 28"/>
                <a:gd name="T6" fmla="*/ 0 w 126"/>
                <a:gd name="T7" fmla="*/ 0 h 28"/>
                <a:gd name="T8" fmla="*/ 51520498 w 126"/>
                <a:gd name="T9" fmla="*/ 0 h 28"/>
                <a:gd name="T10" fmla="*/ 95313448 w 126"/>
                <a:gd name="T11" fmla="*/ 17925712 h 28"/>
                <a:gd name="T12" fmla="*/ 118497868 w 126"/>
                <a:gd name="T13" fmla="*/ 32864748 h 28"/>
                <a:gd name="T14" fmla="*/ 118497868 w 126"/>
                <a:gd name="T15" fmla="*/ 65727614 h 28"/>
                <a:gd name="T16" fmla="*/ 95313448 w 126"/>
                <a:gd name="T17" fmla="*/ 83653319 h 28"/>
                <a:gd name="T18" fmla="*/ 77280754 w 126"/>
                <a:gd name="T19" fmla="*/ 65727614 h 28"/>
                <a:gd name="T20" fmla="*/ 77280754 w 126"/>
                <a:gd name="T21" fmla="*/ 32864748 h 28"/>
                <a:gd name="T22" fmla="*/ 95313448 w 126"/>
                <a:gd name="T23" fmla="*/ 17925712 h 28"/>
                <a:gd name="T24" fmla="*/ 108192695 w 126"/>
                <a:gd name="T25" fmla="*/ 65727614 h 28"/>
                <a:gd name="T26" fmla="*/ 113346142 w 126"/>
                <a:gd name="T27" fmla="*/ 44813336 h 28"/>
                <a:gd name="T28" fmla="*/ 105616846 w 126"/>
                <a:gd name="T29" fmla="*/ 26889506 h 28"/>
                <a:gd name="T30" fmla="*/ 85008302 w 126"/>
                <a:gd name="T31" fmla="*/ 32864748 h 28"/>
                <a:gd name="T32" fmla="*/ 79856603 w 126"/>
                <a:gd name="T33" fmla="*/ 56765688 h 28"/>
                <a:gd name="T34" fmla="*/ 90161749 w 126"/>
                <a:gd name="T35" fmla="*/ 71702849 h 28"/>
                <a:gd name="T36" fmla="*/ 151985659 w 126"/>
                <a:gd name="T37" fmla="*/ 26889506 h 28"/>
                <a:gd name="T38" fmla="*/ 139106411 w 126"/>
                <a:gd name="T39" fmla="*/ 50790453 h 28"/>
                <a:gd name="T40" fmla="*/ 151985659 w 126"/>
                <a:gd name="T41" fmla="*/ 71702849 h 28"/>
                <a:gd name="T42" fmla="*/ 162290804 w 126"/>
                <a:gd name="T43" fmla="*/ 59752364 h 28"/>
                <a:gd name="T44" fmla="*/ 157137358 w 126"/>
                <a:gd name="T45" fmla="*/ 77678084 h 28"/>
                <a:gd name="T46" fmla="*/ 133952965 w 126"/>
                <a:gd name="T47" fmla="*/ 71702849 h 28"/>
                <a:gd name="T48" fmla="*/ 128801266 w 126"/>
                <a:gd name="T49" fmla="*/ 44813336 h 28"/>
                <a:gd name="T50" fmla="*/ 141682261 w 126"/>
                <a:gd name="T51" fmla="*/ 23900947 h 28"/>
                <a:gd name="T52" fmla="*/ 167442503 w 126"/>
                <a:gd name="T53" fmla="*/ 26889506 h 28"/>
                <a:gd name="T54" fmla="*/ 162290804 w 126"/>
                <a:gd name="T55" fmla="*/ 38839983 h 28"/>
                <a:gd name="T56" fmla="*/ 185473449 w 126"/>
                <a:gd name="T57" fmla="*/ 56765688 h 28"/>
                <a:gd name="T58" fmla="*/ 185473449 w 126"/>
                <a:gd name="T59" fmla="*/ 23900947 h 28"/>
                <a:gd name="T60" fmla="*/ 200930294 w 126"/>
                <a:gd name="T61" fmla="*/ 44813336 h 28"/>
                <a:gd name="T62" fmla="*/ 257602532 w 126"/>
                <a:gd name="T63" fmla="*/ 23900947 h 28"/>
                <a:gd name="T64" fmla="*/ 265331828 w 126"/>
                <a:gd name="T65" fmla="*/ 38839983 h 28"/>
                <a:gd name="T66" fmla="*/ 262755978 w 126"/>
                <a:gd name="T67" fmla="*/ 50790453 h 28"/>
                <a:gd name="T68" fmla="*/ 270483526 w 126"/>
                <a:gd name="T69" fmla="*/ 65727614 h 28"/>
                <a:gd name="T70" fmla="*/ 257602532 w 126"/>
                <a:gd name="T71" fmla="*/ 77678084 h 28"/>
                <a:gd name="T72" fmla="*/ 236995736 w 126"/>
                <a:gd name="T73" fmla="*/ 44813336 h 28"/>
                <a:gd name="T74" fmla="*/ 257602532 w 126"/>
                <a:gd name="T75" fmla="*/ 44813336 h 28"/>
                <a:gd name="T76" fmla="*/ 257602532 w 126"/>
                <a:gd name="T77" fmla="*/ 32864748 h 28"/>
                <a:gd name="T78" fmla="*/ 236995736 w 126"/>
                <a:gd name="T79" fmla="*/ 26889506 h 28"/>
                <a:gd name="T80" fmla="*/ 257602532 w 126"/>
                <a:gd name="T81" fmla="*/ 71702849 h 28"/>
                <a:gd name="T82" fmla="*/ 262755978 w 126"/>
                <a:gd name="T83" fmla="*/ 56765688 h 28"/>
                <a:gd name="T84" fmla="*/ 236995736 w 126"/>
                <a:gd name="T85" fmla="*/ 56765688 h 28"/>
                <a:gd name="T86" fmla="*/ 285938623 w 126"/>
                <a:gd name="T87" fmla="*/ 23900947 h 28"/>
                <a:gd name="T88" fmla="*/ 309123016 w 126"/>
                <a:gd name="T89" fmla="*/ 23900947 h 28"/>
                <a:gd name="T90" fmla="*/ 319428161 w 126"/>
                <a:gd name="T91" fmla="*/ 32864748 h 28"/>
                <a:gd name="T92" fmla="*/ 324579860 w 126"/>
                <a:gd name="T93" fmla="*/ 71702849 h 28"/>
                <a:gd name="T94" fmla="*/ 324579860 w 126"/>
                <a:gd name="T95" fmla="*/ 77678084 h 28"/>
                <a:gd name="T96" fmla="*/ 319428161 w 126"/>
                <a:gd name="T97" fmla="*/ 83653319 h 28"/>
                <a:gd name="T98" fmla="*/ 309123016 w 126"/>
                <a:gd name="T99" fmla="*/ 71702849 h 28"/>
                <a:gd name="T100" fmla="*/ 296243769 w 126"/>
                <a:gd name="T101" fmla="*/ 83653319 h 28"/>
                <a:gd name="T102" fmla="*/ 280786924 w 126"/>
                <a:gd name="T103" fmla="*/ 71702849 h 28"/>
                <a:gd name="T104" fmla="*/ 280786924 w 126"/>
                <a:gd name="T105" fmla="*/ 50790453 h 28"/>
                <a:gd name="T106" fmla="*/ 309123016 w 126"/>
                <a:gd name="T107" fmla="*/ 44813336 h 28"/>
                <a:gd name="T108" fmla="*/ 296243769 w 126"/>
                <a:gd name="T109" fmla="*/ 26889506 h 28"/>
                <a:gd name="T110" fmla="*/ 280786924 w 126"/>
                <a:gd name="T111" fmla="*/ 38839983 h 28"/>
                <a:gd name="T112" fmla="*/ 303971317 w 126"/>
                <a:gd name="T113" fmla="*/ 50790453 h 28"/>
                <a:gd name="T114" fmla="*/ 291092070 w 126"/>
                <a:gd name="T115" fmla="*/ 56765688 h 28"/>
                <a:gd name="T116" fmla="*/ 291092070 w 126"/>
                <a:gd name="T117" fmla="*/ 71702849 h 28"/>
                <a:gd name="T118" fmla="*/ 303971317 w 126"/>
                <a:gd name="T119" fmla="*/ 65727614 h 28"/>
                <a:gd name="T120" fmla="*/ 309123016 w 126"/>
                <a:gd name="T121" fmla="*/ 50790453 h 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6"/>
                <a:gd name="T184" fmla="*/ 0 h 28"/>
                <a:gd name="T185" fmla="*/ 126 w 126"/>
                <a:gd name="T186" fmla="*/ 28 h 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6" h="28">
                  <a:moveTo>
                    <a:pt x="22" y="26"/>
                  </a:moveTo>
                  <a:lnTo>
                    <a:pt x="22" y="11"/>
                  </a:lnTo>
                  <a:lnTo>
                    <a:pt x="22" y="9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11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6"/>
                  </a:lnTo>
                  <a:lnTo>
                    <a:pt x="22" y="26"/>
                  </a:lnTo>
                  <a:close/>
                  <a:moveTo>
                    <a:pt x="37" y="6"/>
                  </a:moveTo>
                  <a:lnTo>
                    <a:pt x="41" y="8"/>
                  </a:lnTo>
                  <a:lnTo>
                    <a:pt x="42" y="8"/>
                  </a:lnTo>
                  <a:lnTo>
                    <a:pt x="44" y="9"/>
                  </a:lnTo>
                  <a:lnTo>
                    <a:pt x="46" y="11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4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37" y="28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1" y="24"/>
                  </a:lnTo>
                  <a:lnTo>
                    <a:pt x="30" y="22"/>
                  </a:lnTo>
                  <a:lnTo>
                    <a:pt x="30" y="19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37" y="6"/>
                  </a:lnTo>
                  <a:close/>
                  <a:moveTo>
                    <a:pt x="37" y="24"/>
                  </a:moveTo>
                  <a:lnTo>
                    <a:pt x="41" y="24"/>
                  </a:lnTo>
                  <a:lnTo>
                    <a:pt x="41" y="22"/>
                  </a:lnTo>
                  <a:lnTo>
                    <a:pt x="42" y="22"/>
                  </a:lnTo>
                  <a:lnTo>
                    <a:pt x="42" y="20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4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37" y="9"/>
                  </a:lnTo>
                  <a:lnTo>
                    <a:pt x="35" y="9"/>
                  </a:lnTo>
                  <a:lnTo>
                    <a:pt x="35" y="11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33" y="20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4"/>
                  </a:lnTo>
                  <a:lnTo>
                    <a:pt x="37" y="24"/>
                  </a:lnTo>
                  <a:close/>
                  <a:moveTo>
                    <a:pt x="63" y="13"/>
                  </a:moveTo>
                  <a:lnTo>
                    <a:pt x="61" y="11"/>
                  </a:lnTo>
                  <a:lnTo>
                    <a:pt x="59" y="9"/>
                  </a:lnTo>
                  <a:lnTo>
                    <a:pt x="55" y="9"/>
                  </a:lnTo>
                  <a:lnTo>
                    <a:pt x="54" y="11"/>
                  </a:lnTo>
                  <a:lnTo>
                    <a:pt x="54" y="13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54" y="22"/>
                  </a:lnTo>
                  <a:lnTo>
                    <a:pt x="55" y="24"/>
                  </a:lnTo>
                  <a:lnTo>
                    <a:pt x="59" y="24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3" y="20"/>
                  </a:lnTo>
                  <a:lnTo>
                    <a:pt x="66" y="20"/>
                  </a:lnTo>
                  <a:lnTo>
                    <a:pt x="65" y="22"/>
                  </a:lnTo>
                  <a:lnTo>
                    <a:pt x="65" y="24"/>
                  </a:lnTo>
                  <a:lnTo>
                    <a:pt x="61" y="26"/>
                  </a:lnTo>
                  <a:lnTo>
                    <a:pt x="57" y="28"/>
                  </a:lnTo>
                  <a:lnTo>
                    <a:pt x="55" y="26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0" y="11"/>
                  </a:lnTo>
                  <a:lnTo>
                    <a:pt x="52" y="9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9" y="6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9"/>
                  </a:lnTo>
                  <a:lnTo>
                    <a:pt x="66" y="11"/>
                  </a:lnTo>
                  <a:lnTo>
                    <a:pt x="66" y="13"/>
                  </a:lnTo>
                  <a:lnTo>
                    <a:pt x="63" y="13"/>
                  </a:lnTo>
                  <a:close/>
                  <a:moveTo>
                    <a:pt x="85" y="26"/>
                  </a:moveTo>
                  <a:lnTo>
                    <a:pt x="81" y="26"/>
                  </a:lnTo>
                  <a:lnTo>
                    <a:pt x="74" y="17"/>
                  </a:lnTo>
                  <a:lnTo>
                    <a:pt x="72" y="19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70" y="8"/>
                  </a:lnTo>
                  <a:lnTo>
                    <a:pt x="72" y="8"/>
                  </a:lnTo>
                  <a:lnTo>
                    <a:pt x="72" y="15"/>
                  </a:lnTo>
                  <a:lnTo>
                    <a:pt x="81" y="8"/>
                  </a:lnTo>
                  <a:lnTo>
                    <a:pt x="85" y="8"/>
                  </a:lnTo>
                  <a:lnTo>
                    <a:pt x="78" y="15"/>
                  </a:lnTo>
                  <a:lnTo>
                    <a:pt x="85" y="26"/>
                  </a:lnTo>
                  <a:close/>
                  <a:moveTo>
                    <a:pt x="89" y="8"/>
                  </a:moveTo>
                  <a:lnTo>
                    <a:pt x="98" y="8"/>
                  </a:lnTo>
                  <a:lnTo>
                    <a:pt x="100" y="8"/>
                  </a:lnTo>
                  <a:lnTo>
                    <a:pt x="102" y="8"/>
                  </a:lnTo>
                  <a:lnTo>
                    <a:pt x="103" y="9"/>
                  </a:lnTo>
                  <a:lnTo>
                    <a:pt x="103" y="11"/>
                  </a:lnTo>
                  <a:lnTo>
                    <a:pt x="103" y="13"/>
                  </a:lnTo>
                  <a:lnTo>
                    <a:pt x="103" y="15"/>
                  </a:lnTo>
                  <a:lnTo>
                    <a:pt x="102" y="15"/>
                  </a:lnTo>
                  <a:lnTo>
                    <a:pt x="100" y="17"/>
                  </a:lnTo>
                  <a:lnTo>
                    <a:pt x="102" y="17"/>
                  </a:lnTo>
                  <a:lnTo>
                    <a:pt x="103" y="17"/>
                  </a:lnTo>
                  <a:lnTo>
                    <a:pt x="105" y="19"/>
                  </a:lnTo>
                  <a:lnTo>
                    <a:pt x="105" y="20"/>
                  </a:lnTo>
                  <a:lnTo>
                    <a:pt x="105" y="22"/>
                  </a:lnTo>
                  <a:lnTo>
                    <a:pt x="103" y="24"/>
                  </a:lnTo>
                  <a:lnTo>
                    <a:pt x="102" y="26"/>
                  </a:lnTo>
                  <a:lnTo>
                    <a:pt x="100" y="26"/>
                  </a:lnTo>
                  <a:lnTo>
                    <a:pt x="98" y="26"/>
                  </a:lnTo>
                  <a:lnTo>
                    <a:pt x="89" y="26"/>
                  </a:lnTo>
                  <a:lnTo>
                    <a:pt x="89" y="8"/>
                  </a:lnTo>
                  <a:close/>
                  <a:moveTo>
                    <a:pt x="92" y="15"/>
                  </a:moveTo>
                  <a:lnTo>
                    <a:pt x="96" y="15"/>
                  </a:lnTo>
                  <a:lnTo>
                    <a:pt x="98" y="15"/>
                  </a:lnTo>
                  <a:lnTo>
                    <a:pt x="100" y="15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0" y="9"/>
                  </a:lnTo>
                  <a:lnTo>
                    <a:pt x="98" y="9"/>
                  </a:lnTo>
                  <a:lnTo>
                    <a:pt x="96" y="9"/>
                  </a:lnTo>
                  <a:lnTo>
                    <a:pt x="92" y="9"/>
                  </a:lnTo>
                  <a:lnTo>
                    <a:pt x="92" y="15"/>
                  </a:lnTo>
                  <a:close/>
                  <a:moveTo>
                    <a:pt x="92" y="24"/>
                  </a:moveTo>
                  <a:lnTo>
                    <a:pt x="98" y="24"/>
                  </a:lnTo>
                  <a:lnTo>
                    <a:pt x="100" y="24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2" y="19"/>
                  </a:lnTo>
                  <a:lnTo>
                    <a:pt x="92" y="24"/>
                  </a:lnTo>
                  <a:close/>
                  <a:moveTo>
                    <a:pt x="109" y="13"/>
                  </a:moveTo>
                  <a:lnTo>
                    <a:pt x="109" y="9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8"/>
                  </a:lnTo>
                  <a:lnTo>
                    <a:pt x="122" y="8"/>
                  </a:lnTo>
                  <a:lnTo>
                    <a:pt x="124" y="9"/>
                  </a:lnTo>
                  <a:lnTo>
                    <a:pt x="124" y="11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6" y="24"/>
                  </a:lnTo>
                  <a:lnTo>
                    <a:pt x="126" y="26"/>
                  </a:lnTo>
                  <a:lnTo>
                    <a:pt x="126" y="28"/>
                  </a:lnTo>
                  <a:lnTo>
                    <a:pt x="124" y="28"/>
                  </a:lnTo>
                  <a:lnTo>
                    <a:pt x="122" y="26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118" y="26"/>
                  </a:lnTo>
                  <a:lnTo>
                    <a:pt x="116" y="28"/>
                  </a:lnTo>
                  <a:lnTo>
                    <a:pt x="115" y="28"/>
                  </a:lnTo>
                  <a:lnTo>
                    <a:pt x="113" y="28"/>
                  </a:lnTo>
                  <a:lnTo>
                    <a:pt x="111" y="26"/>
                  </a:lnTo>
                  <a:lnTo>
                    <a:pt x="109" y="26"/>
                  </a:lnTo>
                  <a:lnTo>
                    <a:pt x="109" y="24"/>
                  </a:lnTo>
                  <a:lnTo>
                    <a:pt x="107" y="22"/>
                  </a:lnTo>
                  <a:lnTo>
                    <a:pt x="107" y="20"/>
                  </a:lnTo>
                  <a:lnTo>
                    <a:pt x="109" y="17"/>
                  </a:lnTo>
                  <a:lnTo>
                    <a:pt x="111" y="17"/>
                  </a:lnTo>
                  <a:lnTo>
                    <a:pt x="115" y="15"/>
                  </a:lnTo>
                  <a:lnTo>
                    <a:pt x="118" y="15"/>
                  </a:lnTo>
                  <a:lnTo>
                    <a:pt x="120" y="15"/>
                  </a:lnTo>
                  <a:lnTo>
                    <a:pt x="120" y="13"/>
                  </a:lnTo>
                  <a:lnTo>
                    <a:pt x="120" y="9"/>
                  </a:lnTo>
                  <a:lnTo>
                    <a:pt x="116" y="9"/>
                  </a:lnTo>
                  <a:lnTo>
                    <a:pt x="115" y="9"/>
                  </a:lnTo>
                  <a:lnTo>
                    <a:pt x="113" y="9"/>
                  </a:lnTo>
                  <a:lnTo>
                    <a:pt x="113" y="11"/>
                  </a:lnTo>
                  <a:lnTo>
                    <a:pt x="113" y="13"/>
                  </a:lnTo>
                  <a:lnTo>
                    <a:pt x="109" y="13"/>
                  </a:lnTo>
                  <a:close/>
                  <a:moveTo>
                    <a:pt x="120" y="17"/>
                  </a:moveTo>
                  <a:lnTo>
                    <a:pt x="120" y="17"/>
                  </a:lnTo>
                  <a:lnTo>
                    <a:pt x="118" y="17"/>
                  </a:lnTo>
                  <a:lnTo>
                    <a:pt x="115" y="19"/>
                  </a:lnTo>
                  <a:lnTo>
                    <a:pt x="113" y="19"/>
                  </a:lnTo>
                  <a:lnTo>
                    <a:pt x="111" y="20"/>
                  </a:lnTo>
                  <a:lnTo>
                    <a:pt x="113" y="24"/>
                  </a:lnTo>
                  <a:lnTo>
                    <a:pt x="115" y="24"/>
                  </a:lnTo>
                  <a:lnTo>
                    <a:pt x="116" y="24"/>
                  </a:lnTo>
                  <a:lnTo>
                    <a:pt x="118" y="24"/>
                  </a:lnTo>
                  <a:lnTo>
                    <a:pt x="118" y="22"/>
                  </a:lnTo>
                  <a:lnTo>
                    <a:pt x="120" y="22"/>
                  </a:lnTo>
                  <a:lnTo>
                    <a:pt x="120" y="20"/>
                  </a:lnTo>
                  <a:lnTo>
                    <a:pt x="120" y="17"/>
                  </a:lnTo>
                  <a:close/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19" name="Freeform 192"/>
            <p:cNvSpPr>
              <a:spLocks noEditPoints="1"/>
            </p:cNvSpPr>
            <p:nvPr/>
          </p:nvSpPr>
          <p:spPr bwMode="auto">
            <a:xfrm>
              <a:off x="5534908" y="714848"/>
              <a:ext cx="543886" cy="378274"/>
            </a:xfrm>
            <a:custGeom>
              <a:avLst/>
              <a:gdLst>
                <a:gd name="T0" fmla="*/ 304736115 w 289"/>
                <a:gd name="T1" fmla="*/ 83653135 h 201"/>
                <a:gd name="T2" fmla="*/ 630386426 w 289"/>
                <a:gd name="T3" fmla="*/ 247972764 h 201"/>
                <a:gd name="T4" fmla="*/ 675199603 w 289"/>
                <a:gd name="T5" fmla="*/ 200170931 h 201"/>
                <a:gd name="T6" fmla="*/ 663249172 w 289"/>
                <a:gd name="T7" fmla="*/ 164319600 h 201"/>
                <a:gd name="T8" fmla="*/ 824579994 w 289"/>
                <a:gd name="T9" fmla="*/ 343576313 h 201"/>
                <a:gd name="T10" fmla="*/ 624411211 w 289"/>
                <a:gd name="T11" fmla="*/ 271873651 h 201"/>
                <a:gd name="T12" fmla="*/ 636361642 w 289"/>
                <a:gd name="T13" fmla="*/ 265898429 h 201"/>
                <a:gd name="T14" fmla="*/ 570634270 w 289"/>
                <a:gd name="T15" fmla="*/ 286810765 h 201"/>
                <a:gd name="T16" fmla="*/ 466066938 w 289"/>
                <a:gd name="T17" fmla="*/ 227058488 h 201"/>
                <a:gd name="T18" fmla="*/ 442166075 w 289"/>
                <a:gd name="T19" fmla="*/ 292785987 h 201"/>
                <a:gd name="T20" fmla="*/ 498931682 w 289"/>
                <a:gd name="T21" fmla="*/ 304736430 h 201"/>
                <a:gd name="T22" fmla="*/ 564659054 w 289"/>
                <a:gd name="T23" fmla="*/ 325650648 h 201"/>
                <a:gd name="T24" fmla="*/ 525819212 w 289"/>
                <a:gd name="T25" fmla="*/ 274860321 h 201"/>
                <a:gd name="T26" fmla="*/ 436190860 w 289"/>
                <a:gd name="T27" fmla="*/ 304736430 h 201"/>
                <a:gd name="T28" fmla="*/ 376438703 w 289"/>
                <a:gd name="T29" fmla="*/ 280835543 h 201"/>
                <a:gd name="T30" fmla="*/ 454116506 w 289"/>
                <a:gd name="T31" fmla="*/ 352538205 h 201"/>
                <a:gd name="T32" fmla="*/ 758852622 w 289"/>
                <a:gd name="T33" fmla="*/ 304736430 h 201"/>
                <a:gd name="T34" fmla="*/ 537769643 w 289"/>
                <a:gd name="T35" fmla="*/ 376439092 h 201"/>
                <a:gd name="T36" fmla="*/ 564659054 w 289"/>
                <a:gd name="T37" fmla="*/ 397353309 h 201"/>
                <a:gd name="T38" fmla="*/ 475030702 w 289"/>
                <a:gd name="T39" fmla="*/ 385402866 h 201"/>
                <a:gd name="T40" fmla="*/ 504906898 w 289"/>
                <a:gd name="T41" fmla="*/ 448141754 h 201"/>
                <a:gd name="T42" fmla="*/ 504906898 w 289"/>
                <a:gd name="T43" fmla="*/ 409303753 h 201"/>
                <a:gd name="T44" fmla="*/ 460091722 w 289"/>
                <a:gd name="T45" fmla="*/ 525819755 h 201"/>
                <a:gd name="T46" fmla="*/ 481005918 w 289"/>
                <a:gd name="T47" fmla="*/ 519844533 h 201"/>
                <a:gd name="T48" fmla="*/ 486981133 w 289"/>
                <a:gd name="T49" fmla="*/ 579596752 h 201"/>
                <a:gd name="T50" fmla="*/ 397352899 w 289"/>
                <a:gd name="T51" fmla="*/ 579596752 h 201"/>
                <a:gd name="T52" fmla="*/ 304736115 w 289"/>
                <a:gd name="T53" fmla="*/ 253947986 h 201"/>
                <a:gd name="T54" fmla="*/ 316686547 w 289"/>
                <a:gd name="T55" fmla="*/ 253947986 h 201"/>
                <a:gd name="T56" fmla="*/ 558683839 w 289"/>
                <a:gd name="T57" fmla="*/ 259923208 h 201"/>
                <a:gd name="T58" fmla="*/ 531794427 w 289"/>
                <a:gd name="T59" fmla="*/ 203157601 h 201"/>
                <a:gd name="T60" fmla="*/ 702089014 w 289"/>
                <a:gd name="T61" fmla="*/ 540758751 h 201"/>
                <a:gd name="T62" fmla="*/ 830555210 w 289"/>
                <a:gd name="T63" fmla="*/ 528808307 h 201"/>
                <a:gd name="T64" fmla="*/ 839518974 w 289"/>
                <a:gd name="T65" fmla="*/ 463080749 h 201"/>
                <a:gd name="T66" fmla="*/ 794703916 w 289"/>
                <a:gd name="T67" fmla="*/ 469055971 h 201"/>
                <a:gd name="T68" fmla="*/ 690138583 w 289"/>
                <a:gd name="T69" fmla="*/ 519844533 h 201"/>
                <a:gd name="T70" fmla="*/ 657273956 w 289"/>
                <a:gd name="T71" fmla="*/ 442166532 h 201"/>
                <a:gd name="T72" fmla="*/ 708064230 w 289"/>
                <a:gd name="T73" fmla="*/ 397353309 h 201"/>
                <a:gd name="T74" fmla="*/ 513868780 w 289"/>
                <a:gd name="T75" fmla="*/ 492956859 h 201"/>
                <a:gd name="T76" fmla="*/ 591546584 w 289"/>
                <a:gd name="T77" fmla="*/ 540758751 h 201"/>
                <a:gd name="T78" fmla="*/ 681174818 w 289"/>
                <a:gd name="T79" fmla="*/ 475031193 h 201"/>
                <a:gd name="T80" fmla="*/ 564659054 w 289"/>
                <a:gd name="T81" fmla="*/ 430216088 h 201"/>
                <a:gd name="T82" fmla="*/ 403328114 w 289"/>
                <a:gd name="T83" fmla="*/ 501918868 h 201"/>
                <a:gd name="T84" fmla="*/ 469055487 w 289"/>
                <a:gd name="T85" fmla="*/ 507894090 h 201"/>
                <a:gd name="T86" fmla="*/ 469055487 w 289"/>
                <a:gd name="T87" fmla="*/ 430216088 h 201"/>
                <a:gd name="T88" fmla="*/ 388389134 w 289"/>
                <a:gd name="T89" fmla="*/ 415278975 h 201"/>
                <a:gd name="T90" fmla="*/ 337600742 w 289"/>
                <a:gd name="T91" fmla="*/ 475031193 h 201"/>
                <a:gd name="T92" fmla="*/ 200170724 w 289"/>
                <a:gd name="T93" fmla="*/ 325650648 h 201"/>
                <a:gd name="T94" fmla="*/ 253947723 w 289"/>
                <a:gd name="T95" fmla="*/ 376439092 h 201"/>
                <a:gd name="T96" fmla="*/ 250959175 w 289"/>
                <a:gd name="T97" fmla="*/ 310711652 h 201"/>
                <a:gd name="T98" fmla="*/ 143405234 w 289"/>
                <a:gd name="T99" fmla="*/ 298761208 h 201"/>
                <a:gd name="T100" fmla="*/ 95603480 w 289"/>
                <a:gd name="T101" fmla="*/ 319675426 h 201"/>
                <a:gd name="T102" fmla="*/ 17925654 w 289"/>
                <a:gd name="T103" fmla="*/ 188220487 h 201"/>
                <a:gd name="T104" fmla="*/ 89628264 w 289"/>
                <a:gd name="T105" fmla="*/ 203157601 h 201"/>
                <a:gd name="T106" fmla="*/ 212121155 w 289"/>
                <a:gd name="T107" fmla="*/ 233033710 h 201"/>
                <a:gd name="T108" fmla="*/ 259922939 w 289"/>
                <a:gd name="T109" fmla="*/ 164319600 h 201"/>
                <a:gd name="T110" fmla="*/ 200170724 w 289"/>
                <a:gd name="T111" fmla="*/ 116517796 h 201"/>
                <a:gd name="T112" fmla="*/ 77677833 w 289"/>
                <a:gd name="T113" fmla="*/ 137430161 h 201"/>
                <a:gd name="T114" fmla="*/ 17925654 w 289"/>
                <a:gd name="T115" fmla="*/ 188220487 h 201"/>
                <a:gd name="T116" fmla="*/ 143405234 w 289"/>
                <a:gd name="T117" fmla="*/ 104567352 h 201"/>
                <a:gd name="T118" fmla="*/ 188220293 w 289"/>
                <a:gd name="T119" fmla="*/ 89628357 h 201"/>
                <a:gd name="T120" fmla="*/ 56765504 w 289"/>
                <a:gd name="T121" fmla="*/ 11950447 h 201"/>
                <a:gd name="T122" fmla="*/ 11950435 w 289"/>
                <a:gd name="T123" fmla="*/ 38839897 h 2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9"/>
                <a:gd name="T187" fmla="*/ 0 h 201"/>
                <a:gd name="T188" fmla="*/ 289 w 289"/>
                <a:gd name="T189" fmla="*/ 201 h 20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9" h="201">
                  <a:moveTo>
                    <a:pt x="100" y="28"/>
                  </a:moveTo>
                  <a:lnTo>
                    <a:pt x="100" y="28"/>
                  </a:lnTo>
                  <a:lnTo>
                    <a:pt x="97" y="28"/>
                  </a:lnTo>
                  <a:lnTo>
                    <a:pt x="97" y="31"/>
                  </a:lnTo>
                  <a:lnTo>
                    <a:pt x="97" y="35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4" y="37"/>
                  </a:lnTo>
                  <a:lnTo>
                    <a:pt x="106" y="33"/>
                  </a:lnTo>
                  <a:lnTo>
                    <a:pt x="106" y="31"/>
                  </a:lnTo>
                  <a:lnTo>
                    <a:pt x="106" y="30"/>
                  </a:lnTo>
                  <a:lnTo>
                    <a:pt x="104" y="28"/>
                  </a:lnTo>
                  <a:lnTo>
                    <a:pt x="102" y="28"/>
                  </a:lnTo>
                  <a:lnTo>
                    <a:pt x="100" y="28"/>
                  </a:lnTo>
                  <a:close/>
                  <a:moveTo>
                    <a:pt x="198" y="65"/>
                  </a:moveTo>
                  <a:lnTo>
                    <a:pt x="196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4" y="70"/>
                  </a:lnTo>
                  <a:lnTo>
                    <a:pt x="194" y="72"/>
                  </a:lnTo>
                  <a:lnTo>
                    <a:pt x="194" y="74"/>
                  </a:lnTo>
                  <a:lnTo>
                    <a:pt x="196" y="74"/>
                  </a:lnTo>
                  <a:lnTo>
                    <a:pt x="196" y="76"/>
                  </a:lnTo>
                  <a:lnTo>
                    <a:pt x="200" y="78"/>
                  </a:lnTo>
                  <a:lnTo>
                    <a:pt x="206" y="81"/>
                  </a:lnTo>
                  <a:lnTo>
                    <a:pt x="207" y="81"/>
                  </a:lnTo>
                  <a:lnTo>
                    <a:pt x="211" y="83"/>
                  </a:lnTo>
                  <a:lnTo>
                    <a:pt x="211" y="78"/>
                  </a:lnTo>
                  <a:lnTo>
                    <a:pt x="211" y="74"/>
                  </a:lnTo>
                  <a:lnTo>
                    <a:pt x="211" y="72"/>
                  </a:lnTo>
                  <a:lnTo>
                    <a:pt x="209" y="70"/>
                  </a:lnTo>
                  <a:lnTo>
                    <a:pt x="209" y="68"/>
                  </a:lnTo>
                  <a:lnTo>
                    <a:pt x="207" y="68"/>
                  </a:lnTo>
                  <a:lnTo>
                    <a:pt x="204" y="67"/>
                  </a:lnTo>
                  <a:lnTo>
                    <a:pt x="200" y="65"/>
                  </a:lnTo>
                  <a:lnTo>
                    <a:pt x="198" y="65"/>
                  </a:lnTo>
                  <a:close/>
                  <a:moveTo>
                    <a:pt x="215" y="59"/>
                  </a:moveTo>
                  <a:lnTo>
                    <a:pt x="217" y="61"/>
                  </a:lnTo>
                  <a:lnTo>
                    <a:pt x="218" y="65"/>
                  </a:lnTo>
                  <a:lnTo>
                    <a:pt x="222" y="65"/>
                  </a:lnTo>
                  <a:lnTo>
                    <a:pt x="224" y="67"/>
                  </a:lnTo>
                  <a:lnTo>
                    <a:pt x="226" y="67"/>
                  </a:lnTo>
                  <a:lnTo>
                    <a:pt x="228" y="68"/>
                  </a:lnTo>
                  <a:lnTo>
                    <a:pt x="230" y="68"/>
                  </a:lnTo>
                  <a:lnTo>
                    <a:pt x="231" y="68"/>
                  </a:lnTo>
                  <a:lnTo>
                    <a:pt x="235" y="67"/>
                  </a:lnTo>
                  <a:lnTo>
                    <a:pt x="239" y="67"/>
                  </a:lnTo>
                  <a:lnTo>
                    <a:pt x="244" y="65"/>
                  </a:lnTo>
                  <a:lnTo>
                    <a:pt x="248" y="63"/>
                  </a:lnTo>
                  <a:lnTo>
                    <a:pt x="244" y="61"/>
                  </a:lnTo>
                  <a:lnTo>
                    <a:pt x="239" y="57"/>
                  </a:lnTo>
                  <a:lnTo>
                    <a:pt x="235" y="55"/>
                  </a:lnTo>
                  <a:lnTo>
                    <a:pt x="231" y="55"/>
                  </a:lnTo>
                  <a:lnTo>
                    <a:pt x="230" y="55"/>
                  </a:lnTo>
                  <a:lnTo>
                    <a:pt x="228" y="55"/>
                  </a:lnTo>
                  <a:lnTo>
                    <a:pt x="224" y="55"/>
                  </a:lnTo>
                  <a:lnTo>
                    <a:pt x="222" y="55"/>
                  </a:lnTo>
                  <a:lnTo>
                    <a:pt x="220" y="55"/>
                  </a:lnTo>
                  <a:lnTo>
                    <a:pt x="218" y="57"/>
                  </a:lnTo>
                  <a:lnTo>
                    <a:pt x="215" y="59"/>
                  </a:lnTo>
                  <a:close/>
                  <a:moveTo>
                    <a:pt x="276" y="92"/>
                  </a:moveTo>
                  <a:lnTo>
                    <a:pt x="272" y="96"/>
                  </a:lnTo>
                  <a:lnTo>
                    <a:pt x="272" y="98"/>
                  </a:lnTo>
                  <a:lnTo>
                    <a:pt x="270" y="100"/>
                  </a:lnTo>
                  <a:lnTo>
                    <a:pt x="270" y="102"/>
                  </a:lnTo>
                  <a:lnTo>
                    <a:pt x="270" y="104"/>
                  </a:lnTo>
                  <a:lnTo>
                    <a:pt x="272" y="107"/>
                  </a:lnTo>
                  <a:lnTo>
                    <a:pt x="272" y="109"/>
                  </a:lnTo>
                  <a:lnTo>
                    <a:pt x="274" y="113"/>
                  </a:lnTo>
                  <a:lnTo>
                    <a:pt x="276" y="115"/>
                  </a:lnTo>
                  <a:lnTo>
                    <a:pt x="278" y="115"/>
                  </a:lnTo>
                  <a:lnTo>
                    <a:pt x="278" y="116"/>
                  </a:lnTo>
                  <a:lnTo>
                    <a:pt x="279" y="116"/>
                  </a:lnTo>
                  <a:lnTo>
                    <a:pt x="281" y="118"/>
                  </a:lnTo>
                  <a:lnTo>
                    <a:pt x="283" y="118"/>
                  </a:lnTo>
                  <a:lnTo>
                    <a:pt x="289" y="118"/>
                  </a:lnTo>
                  <a:lnTo>
                    <a:pt x="283" y="105"/>
                  </a:lnTo>
                  <a:lnTo>
                    <a:pt x="276" y="92"/>
                  </a:lnTo>
                  <a:close/>
                  <a:moveTo>
                    <a:pt x="213" y="89"/>
                  </a:moveTo>
                  <a:lnTo>
                    <a:pt x="213" y="89"/>
                  </a:lnTo>
                  <a:lnTo>
                    <a:pt x="211" y="89"/>
                  </a:lnTo>
                  <a:lnTo>
                    <a:pt x="209" y="89"/>
                  </a:lnTo>
                  <a:lnTo>
                    <a:pt x="209" y="91"/>
                  </a:lnTo>
                  <a:lnTo>
                    <a:pt x="207" y="92"/>
                  </a:lnTo>
                  <a:lnTo>
                    <a:pt x="207" y="94"/>
                  </a:lnTo>
                  <a:lnTo>
                    <a:pt x="209" y="96"/>
                  </a:lnTo>
                  <a:lnTo>
                    <a:pt x="209" y="98"/>
                  </a:lnTo>
                  <a:lnTo>
                    <a:pt x="211" y="100"/>
                  </a:lnTo>
                  <a:lnTo>
                    <a:pt x="211" y="102"/>
                  </a:lnTo>
                  <a:lnTo>
                    <a:pt x="213" y="104"/>
                  </a:lnTo>
                  <a:lnTo>
                    <a:pt x="215" y="105"/>
                  </a:lnTo>
                  <a:lnTo>
                    <a:pt x="218" y="107"/>
                  </a:lnTo>
                  <a:lnTo>
                    <a:pt x="220" y="102"/>
                  </a:lnTo>
                  <a:lnTo>
                    <a:pt x="220" y="98"/>
                  </a:lnTo>
                  <a:lnTo>
                    <a:pt x="220" y="94"/>
                  </a:lnTo>
                  <a:lnTo>
                    <a:pt x="218" y="92"/>
                  </a:lnTo>
                  <a:lnTo>
                    <a:pt x="217" y="91"/>
                  </a:lnTo>
                  <a:lnTo>
                    <a:pt x="213" y="89"/>
                  </a:lnTo>
                  <a:close/>
                  <a:moveTo>
                    <a:pt x="185" y="92"/>
                  </a:moveTo>
                  <a:lnTo>
                    <a:pt x="183" y="92"/>
                  </a:lnTo>
                  <a:lnTo>
                    <a:pt x="183" y="94"/>
                  </a:lnTo>
                  <a:lnTo>
                    <a:pt x="181" y="94"/>
                  </a:lnTo>
                  <a:lnTo>
                    <a:pt x="181" y="96"/>
                  </a:lnTo>
                  <a:lnTo>
                    <a:pt x="180" y="98"/>
                  </a:lnTo>
                  <a:lnTo>
                    <a:pt x="181" y="100"/>
                  </a:lnTo>
                  <a:lnTo>
                    <a:pt x="183" y="102"/>
                  </a:lnTo>
                  <a:lnTo>
                    <a:pt x="187" y="104"/>
                  </a:lnTo>
                  <a:lnTo>
                    <a:pt x="189" y="102"/>
                  </a:lnTo>
                  <a:lnTo>
                    <a:pt x="191" y="102"/>
                  </a:lnTo>
                  <a:lnTo>
                    <a:pt x="191" y="100"/>
                  </a:lnTo>
                  <a:lnTo>
                    <a:pt x="191" y="96"/>
                  </a:lnTo>
                  <a:lnTo>
                    <a:pt x="189" y="94"/>
                  </a:lnTo>
                  <a:lnTo>
                    <a:pt x="187" y="92"/>
                  </a:lnTo>
                  <a:lnTo>
                    <a:pt x="185" y="92"/>
                  </a:lnTo>
                  <a:close/>
                  <a:moveTo>
                    <a:pt x="167" y="92"/>
                  </a:moveTo>
                  <a:lnTo>
                    <a:pt x="167" y="96"/>
                  </a:lnTo>
                  <a:lnTo>
                    <a:pt x="167" y="98"/>
                  </a:lnTo>
                  <a:lnTo>
                    <a:pt x="165" y="96"/>
                  </a:lnTo>
                  <a:lnTo>
                    <a:pt x="163" y="92"/>
                  </a:lnTo>
                  <a:lnTo>
                    <a:pt x="161" y="91"/>
                  </a:lnTo>
                  <a:lnTo>
                    <a:pt x="161" y="89"/>
                  </a:lnTo>
                  <a:lnTo>
                    <a:pt x="159" y="87"/>
                  </a:lnTo>
                  <a:lnTo>
                    <a:pt x="157" y="81"/>
                  </a:lnTo>
                  <a:lnTo>
                    <a:pt x="156" y="76"/>
                  </a:lnTo>
                  <a:lnTo>
                    <a:pt x="154" y="74"/>
                  </a:lnTo>
                  <a:lnTo>
                    <a:pt x="152" y="72"/>
                  </a:lnTo>
                  <a:lnTo>
                    <a:pt x="150" y="72"/>
                  </a:lnTo>
                  <a:lnTo>
                    <a:pt x="148" y="72"/>
                  </a:lnTo>
                  <a:lnTo>
                    <a:pt x="146" y="72"/>
                  </a:lnTo>
                  <a:lnTo>
                    <a:pt x="145" y="74"/>
                  </a:lnTo>
                  <a:lnTo>
                    <a:pt x="143" y="81"/>
                  </a:lnTo>
                  <a:lnTo>
                    <a:pt x="145" y="87"/>
                  </a:lnTo>
                  <a:lnTo>
                    <a:pt x="146" y="92"/>
                  </a:lnTo>
                  <a:lnTo>
                    <a:pt x="148" y="98"/>
                  </a:lnTo>
                  <a:lnTo>
                    <a:pt x="150" y="102"/>
                  </a:lnTo>
                  <a:lnTo>
                    <a:pt x="150" y="107"/>
                  </a:lnTo>
                  <a:lnTo>
                    <a:pt x="152" y="111"/>
                  </a:lnTo>
                  <a:lnTo>
                    <a:pt x="154" y="115"/>
                  </a:lnTo>
                  <a:lnTo>
                    <a:pt x="154" y="118"/>
                  </a:lnTo>
                  <a:lnTo>
                    <a:pt x="156" y="120"/>
                  </a:lnTo>
                  <a:lnTo>
                    <a:pt x="157" y="122"/>
                  </a:lnTo>
                  <a:lnTo>
                    <a:pt x="159" y="124"/>
                  </a:lnTo>
                  <a:lnTo>
                    <a:pt x="163" y="128"/>
                  </a:lnTo>
                  <a:lnTo>
                    <a:pt x="165" y="124"/>
                  </a:lnTo>
                  <a:lnTo>
                    <a:pt x="165" y="122"/>
                  </a:lnTo>
                  <a:lnTo>
                    <a:pt x="167" y="122"/>
                  </a:lnTo>
                  <a:lnTo>
                    <a:pt x="167" y="120"/>
                  </a:lnTo>
                  <a:lnTo>
                    <a:pt x="165" y="111"/>
                  </a:lnTo>
                  <a:lnTo>
                    <a:pt x="167" y="102"/>
                  </a:lnTo>
                  <a:lnTo>
                    <a:pt x="167" y="107"/>
                  </a:lnTo>
                  <a:lnTo>
                    <a:pt x="167" y="111"/>
                  </a:lnTo>
                  <a:lnTo>
                    <a:pt x="169" y="118"/>
                  </a:lnTo>
                  <a:lnTo>
                    <a:pt x="178" y="120"/>
                  </a:lnTo>
                  <a:lnTo>
                    <a:pt x="180" y="116"/>
                  </a:lnTo>
                  <a:lnTo>
                    <a:pt x="181" y="118"/>
                  </a:lnTo>
                  <a:lnTo>
                    <a:pt x="181" y="120"/>
                  </a:lnTo>
                  <a:lnTo>
                    <a:pt x="183" y="120"/>
                  </a:lnTo>
                  <a:lnTo>
                    <a:pt x="185" y="120"/>
                  </a:lnTo>
                  <a:lnTo>
                    <a:pt x="187" y="120"/>
                  </a:lnTo>
                  <a:lnTo>
                    <a:pt x="187" y="118"/>
                  </a:lnTo>
                  <a:lnTo>
                    <a:pt x="189" y="116"/>
                  </a:lnTo>
                  <a:lnTo>
                    <a:pt x="189" y="109"/>
                  </a:lnTo>
                  <a:lnTo>
                    <a:pt x="187" y="105"/>
                  </a:lnTo>
                  <a:lnTo>
                    <a:pt x="185" y="105"/>
                  </a:lnTo>
                  <a:lnTo>
                    <a:pt x="183" y="105"/>
                  </a:lnTo>
                  <a:lnTo>
                    <a:pt x="181" y="105"/>
                  </a:lnTo>
                  <a:lnTo>
                    <a:pt x="181" y="107"/>
                  </a:lnTo>
                  <a:lnTo>
                    <a:pt x="180" y="109"/>
                  </a:lnTo>
                  <a:lnTo>
                    <a:pt x="180" y="105"/>
                  </a:lnTo>
                  <a:lnTo>
                    <a:pt x="178" y="100"/>
                  </a:lnTo>
                  <a:lnTo>
                    <a:pt x="176" y="96"/>
                  </a:lnTo>
                  <a:lnTo>
                    <a:pt x="176" y="92"/>
                  </a:lnTo>
                  <a:lnTo>
                    <a:pt x="174" y="91"/>
                  </a:lnTo>
                  <a:lnTo>
                    <a:pt x="172" y="91"/>
                  </a:lnTo>
                  <a:lnTo>
                    <a:pt x="170" y="91"/>
                  </a:lnTo>
                  <a:lnTo>
                    <a:pt x="169" y="91"/>
                  </a:lnTo>
                  <a:lnTo>
                    <a:pt x="169" y="92"/>
                  </a:lnTo>
                  <a:lnTo>
                    <a:pt x="167" y="92"/>
                  </a:lnTo>
                  <a:close/>
                  <a:moveTo>
                    <a:pt x="130" y="96"/>
                  </a:moveTo>
                  <a:lnTo>
                    <a:pt x="133" y="98"/>
                  </a:lnTo>
                  <a:lnTo>
                    <a:pt x="137" y="98"/>
                  </a:lnTo>
                  <a:lnTo>
                    <a:pt x="139" y="100"/>
                  </a:lnTo>
                  <a:lnTo>
                    <a:pt x="141" y="102"/>
                  </a:lnTo>
                  <a:lnTo>
                    <a:pt x="143" y="102"/>
                  </a:lnTo>
                  <a:lnTo>
                    <a:pt x="145" y="102"/>
                  </a:lnTo>
                  <a:lnTo>
                    <a:pt x="146" y="102"/>
                  </a:lnTo>
                  <a:lnTo>
                    <a:pt x="148" y="100"/>
                  </a:lnTo>
                  <a:lnTo>
                    <a:pt x="146" y="96"/>
                  </a:lnTo>
                  <a:lnTo>
                    <a:pt x="145" y="92"/>
                  </a:lnTo>
                  <a:lnTo>
                    <a:pt x="143" y="89"/>
                  </a:lnTo>
                  <a:lnTo>
                    <a:pt x="141" y="87"/>
                  </a:lnTo>
                  <a:lnTo>
                    <a:pt x="139" y="87"/>
                  </a:lnTo>
                  <a:lnTo>
                    <a:pt x="137" y="85"/>
                  </a:lnTo>
                  <a:lnTo>
                    <a:pt x="133" y="83"/>
                  </a:lnTo>
                  <a:lnTo>
                    <a:pt x="132" y="83"/>
                  </a:lnTo>
                  <a:lnTo>
                    <a:pt x="128" y="85"/>
                  </a:lnTo>
                  <a:lnTo>
                    <a:pt x="126" y="87"/>
                  </a:lnTo>
                  <a:lnTo>
                    <a:pt x="124" y="89"/>
                  </a:lnTo>
                  <a:lnTo>
                    <a:pt x="124" y="92"/>
                  </a:lnTo>
                  <a:lnTo>
                    <a:pt x="126" y="94"/>
                  </a:lnTo>
                  <a:lnTo>
                    <a:pt x="128" y="94"/>
                  </a:lnTo>
                  <a:lnTo>
                    <a:pt x="130" y="96"/>
                  </a:lnTo>
                  <a:close/>
                  <a:moveTo>
                    <a:pt x="135" y="111"/>
                  </a:moveTo>
                  <a:lnTo>
                    <a:pt x="135" y="113"/>
                  </a:lnTo>
                  <a:lnTo>
                    <a:pt x="135" y="115"/>
                  </a:lnTo>
                  <a:lnTo>
                    <a:pt x="137" y="116"/>
                  </a:lnTo>
                  <a:lnTo>
                    <a:pt x="137" y="118"/>
                  </a:lnTo>
                  <a:lnTo>
                    <a:pt x="139" y="120"/>
                  </a:lnTo>
                  <a:lnTo>
                    <a:pt x="141" y="122"/>
                  </a:lnTo>
                  <a:lnTo>
                    <a:pt x="146" y="124"/>
                  </a:lnTo>
                  <a:lnTo>
                    <a:pt x="152" y="126"/>
                  </a:lnTo>
                  <a:lnTo>
                    <a:pt x="152" y="122"/>
                  </a:lnTo>
                  <a:lnTo>
                    <a:pt x="152" y="120"/>
                  </a:lnTo>
                  <a:lnTo>
                    <a:pt x="152" y="118"/>
                  </a:lnTo>
                  <a:lnTo>
                    <a:pt x="152" y="116"/>
                  </a:lnTo>
                  <a:lnTo>
                    <a:pt x="148" y="113"/>
                  </a:lnTo>
                  <a:lnTo>
                    <a:pt x="146" y="111"/>
                  </a:lnTo>
                  <a:lnTo>
                    <a:pt x="145" y="109"/>
                  </a:lnTo>
                  <a:lnTo>
                    <a:pt x="143" y="109"/>
                  </a:lnTo>
                  <a:lnTo>
                    <a:pt x="141" y="109"/>
                  </a:lnTo>
                  <a:lnTo>
                    <a:pt x="139" y="109"/>
                  </a:lnTo>
                  <a:lnTo>
                    <a:pt x="137" y="109"/>
                  </a:lnTo>
                  <a:lnTo>
                    <a:pt x="135" y="111"/>
                  </a:lnTo>
                  <a:close/>
                  <a:moveTo>
                    <a:pt x="257" y="98"/>
                  </a:moveTo>
                  <a:lnTo>
                    <a:pt x="255" y="100"/>
                  </a:lnTo>
                  <a:lnTo>
                    <a:pt x="254" y="102"/>
                  </a:lnTo>
                  <a:lnTo>
                    <a:pt x="252" y="104"/>
                  </a:lnTo>
                  <a:lnTo>
                    <a:pt x="252" y="105"/>
                  </a:lnTo>
                  <a:lnTo>
                    <a:pt x="252" y="111"/>
                  </a:lnTo>
                  <a:lnTo>
                    <a:pt x="255" y="115"/>
                  </a:lnTo>
                  <a:lnTo>
                    <a:pt x="259" y="115"/>
                  </a:lnTo>
                  <a:lnTo>
                    <a:pt x="261" y="115"/>
                  </a:lnTo>
                  <a:lnTo>
                    <a:pt x="263" y="111"/>
                  </a:lnTo>
                  <a:lnTo>
                    <a:pt x="263" y="107"/>
                  </a:lnTo>
                  <a:lnTo>
                    <a:pt x="263" y="102"/>
                  </a:lnTo>
                  <a:lnTo>
                    <a:pt x="259" y="98"/>
                  </a:lnTo>
                  <a:lnTo>
                    <a:pt x="257" y="98"/>
                  </a:lnTo>
                  <a:close/>
                  <a:moveTo>
                    <a:pt x="183" y="126"/>
                  </a:moveTo>
                  <a:lnTo>
                    <a:pt x="181" y="126"/>
                  </a:lnTo>
                  <a:lnTo>
                    <a:pt x="180" y="126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6" y="131"/>
                  </a:lnTo>
                  <a:lnTo>
                    <a:pt x="178" y="133"/>
                  </a:lnTo>
                  <a:lnTo>
                    <a:pt x="178" y="135"/>
                  </a:lnTo>
                  <a:lnTo>
                    <a:pt x="180" y="135"/>
                  </a:lnTo>
                  <a:lnTo>
                    <a:pt x="181" y="137"/>
                  </a:lnTo>
                  <a:lnTo>
                    <a:pt x="183" y="137"/>
                  </a:lnTo>
                  <a:lnTo>
                    <a:pt x="187" y="137"/>
                  </a:lnTo>
                  <a:lnTo>
                    <a:pt x="189" y="135"/>
                  </a:lnTo>
                  <a:lnTo>
                    <a:pt x="189" y="133"/>
                  </a:lnTo>
                  <a:lnTo>
                    <a:pt x="191" y="131"/>
                  </a:lnTo>
                  <a:lnTo>
                    <a:pt x="191" y="129"/>
                  </a:lnTo>
                  <a:lnTo>
                    <a:pt x="189" y="129"/>
                  </a:lnTo>
                  <a:lnTo>
                    <a:pt x="189" y="128"/>
                  </a:lnTo>
                  <a:lnTo>
                    <a:pt x="187" y="126"/>
                  </a:lnTo>
                  <a:lnTo>
                    <a:pt x="185" y="126"/>
                  </a:lnTo>
                  <a:lnTo>
                    <a:pt x="183" y="126"/>
                  </a:lnTo>
                  <a:close/>
                  <a:moveTo>
                    <a:pt x="163" y="128"/>
                  </a:moveTo>
                  <a:lnTo>
                    <a:pt x="163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59" y="129"/>
                  </a:lnTo>
                  <a:lnTo>
                    <a:pt x="159" y="133"/>
                  </a:lnTo>
                  <a:lnTo>
                    <a:pt x="159" y="139"/>
                  </a:lnTo>
                  <a:lnTo>
                    <a:pt x="159" y="140"/>
                  </a:lnTo>
                  <a:lnTo>
                    <a:pt x="161" y="140"/>
                  </a:lnTo>
                  <a:lnTo>
                    <a:pt x="161" y="142"/>
                  </a:lnTo>
                  <a:lnTo>
                    <a:pt x="163" y="142"/>
                  </a:lnTo>
                  <a:lnTo>
                    <a:pt x="165" y="140"/>
                  </a:lnTo>
                  <a:lnTo>
                    <a:pt x="165" y="142"/>
                  </a:lnTo>
                  <a:lnTo>
                    <a:pt x="165" y="144"/>
                  </a:lnTo>
                  <a:lnTo>
                    <a:pt x="165" y="146"/>
                  </a:lnTo>
                  <a:lnTo>
                    <a:pt x="165" y="148"/>
                  </a:lnTo>
                  <a:lnTo>
                    <a:pt x="167" y="148"/>
                  </a:lnTo>
                  <a:lnTo>
                    <a:pt x="169" y="150"/>
                  </a:lnTo>
                  <a:lnTo>
                    <a:pt x="170" y="150"/>
                  </a:lnTo>
                  <a:lnTo>
                    <a:pt x="172" y="150"/>
                  </a:lnTo>
                  <a:lnTo>
                    <a:pt x="174" y="150"/>
                  </a:lnTo>
                  <a:lnTo>
                    <a:pt x="176" y="148"/>
                  </a:lnTo>
                  <a:lnTo>
                    <a:pt x="176" y="146"/>
                  </a:lnTo>
                  <a:lnTo>
                    <a:pt x="176" y="144"/>
                  </a:lnTo>
                  <a:lnTo>
                    <a:pt x="178" y="142"/>
                  </a:lnTo>
                  <a:lnTo>
                    <a:pt x="176" y="142"/>
                  </a:lnTo>
                  <a:lnTo>
                    <a:pt x="176" y="140"/>
                  </a:lnTo>
                  <a:lnTo>
                    <a:pt x="174" y="139"/>
                  </a:lnTo>
                  <a:lnTo>
                    <a:pt x="172" y="137"/>
                  </a:lnTo>
                  <a:lnTo>
                    <a:pt x="170" y="137"/>
                  </a:lnTo>
                  <a:lnTo>
                    <a:pt x="169" y="137"/>
                  </a:lnTo>
                  <a:lnTo>
                    <a:pt x="169" y="139"/>
                  </a:lnTo>
                  <a:lnTo>
                    <a:pt x="167" y="139"/>
                  </a:lnTo>
                  <a:lnTo>
                    <a:pt x="169" y="137"/>
                  </a:lnTo>
                  <a:lnTo>
                    <a:pt x="169" y="135"/>
                  </a:lnTo>
                  <a:lnTo>
                    <a:pt x="167" y="131"/>
                  </a:lnTo>
                  <a:lnTo>
                    <a:pt x="165" y="128"/>
                  </a:lnTo>
                  <a:lnTo>
                    <a:pt x="163" y="128"/>
                  </a:lnTo>
                  <a:close/>
                  <a:moveTo>
                    <a:pt x="159" y="174"/>
                  </a:moveTo>
                  <a:lnTo>
                    <a:pt x="157" y="174"/>
                  </a:lnTo>
                  <a:lnTo>
                    <a:pt x="156" y="174"/>
                  </a:lnTo>
                  <a:lnTo>
                    <a:pt x="154" y="176"/>
                  </a:lnTo>
                  <a:lnTo>
                    <a:pt x="154" y="177"/>
                  </a:lnTo>
                  <a:lnTo>
                    <a:pt x="154" y="179"/>
                  </a:lnTo>
                  <a:lnTo>
                    <a:pt x="156" y="181"/>
                  </a:lnTo>
                  <a:lnTo>
                    <a:pt x="157" y="181"/>
                  </a:lnTo>
                  <a:lnTo>
                    <a:pt x="159" y="183"/>
                  </a:lnTo>
                  <a:lnTo>
                    <a:pt x="159" y="181"/>
                  </a:lnTo>
                  <a:lnTo>
                    <a:pt x="161" y="181"/>
                  </a:lnTo>
                  <a:lnTo>
                    <a:pt x="163" y="179"/>
                  </a:lnTo>
                  <a:lnTo>
                    <a:pt x="163" y="177"/>
                  </a:lnTo>
                  <a:lnTo>
                    <a:pt x="163" y="176"/>
                  </a:lnTo>
                  <a:lnTo>
                    <a:pt x="161" y="174"/>
                  </a:lnTo>
                  <a:lnTo>
                    <a:pt x="159" y="174"/>
                  </a:lnTo>
                  <a:close/>
                  <a:moveTo>
                    <a:pt x="156" y="183"/>
                  </a:moveTo>
                  <a:lnTo>
                    <a:pt x="154" y="185"/>
                  </a:lnTo>
                  <a:lnTo>
                    <a:pt x="152" y="185"/>
                  </a:lnTo>
                  <a:lnTo>
                    <a:pt x="148" y="190"/>
                  </a:lnTo>
                  <a:lnTo>
                    <a:pt x="148" y="196"/>
                  </a:lnTo>
                  <a:lnTo>
                    <a:pt x="150" y="200"/>
                  </a:lnTo>
                  <a:lnTo>
                    <a:pt x="154" y="201"/>
                  </a:lnTo>
                  <a:lnTo>
                    <a:pt x="156" y="201"/>
                  </a:lnTo>
                  <a:lnTo>
                    <a:pt x="159" y="200"/>
                  </a:lnTo>
                  <a:lnTo>
                    <a:pt x="161" y="198"/>
                  </a:lnTo>
                  <a:lnTo>
                    <a:pt x="163" y="194"/>
                  </a:lnTo>
                  <a:lnTo>
                    <a:pt x="163" y="189"/>
                  </a:lnTo>
                  <a:lnTo>
                    <a:pt x="159" y="185"/>
                  </a:lnTo>
                  <a:lnTo>
                    <a:pt x="157" y="185"/>
                  </a:lnTo>
                  <a:lnTo>
                    <a:pt x="156" y="183"/>
                  </a:lnTo>
                  <a:close/>
                  <a:moveTo>
                    <a:pt x="141" y="185"/>
                  </a:moveTo>
                  <a:lnTo>
                    <a:pt x="137" y="187"/>
                  </a:lnTo>
                  <a:lnTo>
                    <a:pt x="135" y="187"/>
                  </a:lnTo>
                  <a:lnTo>
                    <a:pt x="133" y="189"/>
                  </a:lnTo>
                  <a:lnTo>
                    <a:pt x="133" y="190"/>
                  </a:lnTo>
                  <a:lnTo>
                    <a:pt x="133" y="192"/>
                  </a:lnTo>
                  <a:lnTo>
                    <a:pt x="133" y="194"/>
                  </a:lnTo>
                  <a:lnTo>
                    <a:pt x="135" y="194"/>
                  </a:lnTo>
                  <a:lnTo>
                    <a:pt x="141" y="196"/>
                  </a:lnTo>
                  <a:lnTo>
                    <a:pt x="146" y="194"/>
                  </a:lnTo>
                  <a:lnTo>
                    <a:pt x="146" y="192"/>
                  </a:lnTo>
                  <a:lnTo>
                    <a:pt x="148" y="192"/>
                  </a:lnTo>
                  <a:lnTo>
                    <a:pt x="148" y="190"/>
                  </a:lnTo>
                  <a:lnTo>
                    <a:pt x="146" y="189"/>
                  </a:lnTo>
                  <a:lnTo>
                    <a:pt x="146" y="187"/>
                  </a:lnTo>
                  <a:lnTo>
                    <a:pt x="143" y="187"/>
                  </a:lnTo>
                  <a:lnTo>
                    <a:pt x="141" y="185"/>
                  </a:lnTo>
                  <a:close/>
                  <a:moveTo>
                    <a:pt x="102" y="85"/>
                  </a:moveTo>
                  <a:lnTo>
                    <a:pt x="100" y="85"/>
                  </a:lnTo>
                  <a:lnTo>
                    <a:pt x="98" y="87"/>
                  </a:lnTo>
                  <a:lnTo>
                    <a:pt x="97" y="91"/>
                  </a:lnTo>
                  <a:lnTo>
                    <a:pt x="98" y="94"/>
                  </a:lnTo>
                  <a:lnTo>
                    <a:pt x="100" y="96"/>
                  </a:lnTo>
                  <a:lnTo>
                    <a:pt x="102" y="96"/>
                  </a:lnTo>
                  <a:lnTo>
                    <a:pt x="104" y="96"/>
                  </a:lnTo>
                  <a:lnTo>
                    <a:pt x="106" y="96"/>
                  </a:lnTo>
                  <a:lnTo>
                    <a:pt x="106" y="94"/>
                  </a:lnTo>
                  <a:lnTo>
                    <a:pt x="108" y="92"/>
                  </a:lnTo>
                  <a:lnTo>
                    <a:pt x="108" y="91"/>
                  </a:lnTo>
                  <a:lnTo>
                    <a:pt x="108" y="87"/>
                  </a:lnTo>
                  <a:lnTo>
                    <a:pt x="106" y="87"/>
                  </a:lnTo>
                  <a:lnTo>
                    <a:pt x="106" y="85"/>
                  </a:lnTo>
                  <a:lnTo>
                    <a:pt x="104" y="85"/>
                  </a:lnTo>
                  <a:lnTo>
                    <a:pt x="102" y="85"/>
                  </a:lnTo>
                  <a:close/>
                  <a:moveTo>
                    <a:pt x="167" y="76"/>
                  </a:moveTo>
                  <a:lnTo>
                    <a:pt x="169" y="80"/>
                  </a:lnTo>
                  <a:lnTo>
                    <a:pt x="170" y="81"/>
                  </a:lnTo>
                  <a:lnTo>
                    <a:pt x="172" y="81"/>
                  </a:lnTo>
                  <a:lnTo>
                    <a:pt x="174" y="83"/>
                  </a:lnTo>
                  <a:lnTo>
                    <a:pt x="176" y="85"/>
                  </a:lnTo>
                  <a:lnTo>
                    <a:pt x="180" y="85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5" y="87"/>
                  </a:lnTo>
                  <a:lnTo>
                    <a:pt x="187" y="87"/>
                  </a:lnTo>
                  <a:lnTo>
                    <a:pt x="189" y="87"/>
                  </a:lnTo>
                  <a:lnTo>
                    <a:pt x="191" y="85"/>
                  </a:lnTo>
                  <a:lnTo>
                    <a:pt x="191" y="83"/>
                  </a:lnTo>
                  <a:lnTo>
                    <a:pt x="193" y="81"/>
                  </a:lnTo>
                  <a:lnTo>
                    <a:pt x="193" y="80"/>
                  </a:lnTo>
                  <a:lnTo>
                    <a:pt x="193" y="78"/>
                  </a:lnTo>
                  <a:lnTo>
                    <a:pt x="193" y="72"/>
                  </a:lnTo>
                  <a:lnTo>
                    <a:pt x="191" y="67"/>
                  </a:lnTo>
                  <a:lnTo>
                    <a:pt x="185" y="70"/>
                  </a:lnTo>
                  <a:lnTo>
                    <a:pt x="183" y="70"/>
                  </a:lnTo>
                  <a:lnTo>
                    <a:pt x="181" y="70"/>
                  </a:lnTo>
                  <a:lnTo>
                    <a:pt x="180" y="70"/>
                  </a:lnTo>
                  <a:lnTo>
                    <a:pt x="178" y="68"/>
                  </a:lnTo>
                  <a:lnTo>
                    <a:pt x="176" y="67"/>
                  </a:lnTo>
                  <a:lnTo>
                    <a:pt x="174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69" y="67"/>
                  </a:lnTo>
                  <a:lnTo>
                    <a:pt x="165" y="68"/>
                  </a:lnTo>
                  <a:lnTo>
                    <a:pt x="165" y="72"/>
                  </a:lnTo>
                  <a:lnTo>
                    <a:pt x="165" y="74"/>
                  </a:lnTo>
                  <a:lnTo>
                    <a:pt x="167" y="76"/>
                  </a:lnTo>
                  <a:close/>
                  <a:moveTo>
                    <a:pt x="233" y="179"/>
                  </a:moveTo>
                  <a:lnTo>
                    <a:pt x="233" y="179"/>
                  </a:lnTo>
                  <a:lnTo>
                    <a:pt x="235" y="181"/>
                  </a:lnTo>
                  <a:lnTo>
                    <a:pt x="239" y="183"/>
                  </a:lnTo>
                  <a:lnTo>
                    <a:pt x="241" y="185"/>
                  </a:lnTo>
                  <a:lnTo>
                    <a:pt x="242" y="185"/>
                  </a:lnTo>
                  <a:lnTo>
                    <a:pt x="244" y="187"/>
                  </a:lnTo>
                  <a:lnTo>
                    <a:pt x="246" y="187"/>
                  </a:lnTo>
                  <a:lnTo>
                    <a:pt x="248" y="187"/>
                  </a:lnTo>
                  <a:lnTo>
                    <a:pt x="250" y="187"/>
                  </a:lnTo>
                  <a:lnTo>
                    <a:pt x="254" y="187"/>
                  </a:lnTo>
                  <a:lnTo>
                    <a:pt x="255" y="187"/>
                  </a:lnTo>
                  <a:lnTo>
                    <a:pt x="257" y="187"/>
                  </a:lnTo>
                  <a:lnTo>
                    <a:pt x="261" y="187"/>
                  </a:lnTo>
                  <a:lnTo>
                    <a:pt x="265" y="185"/>
                  </a:lnTo>
                  <a:lnTo>
                    <a:pt x="274" y="179"/>
                  </a:lnTo>
                  <a:lnTo>
                    <a:pt x="278" y="177"/>
                  </a:lnTo>
                  <a:lnTo>
                    <a:pt x="279" y="177"/>
                  </a:lnTo>
                  <a:lnTo>
                    <a:pt x="281" y="176"/>
                  </a:lnTo>
                  <a:lnTo>
                    <a:pt x="281" y="174"/>
                  </a:lnTo>
                  <a:lnTo>
                    <a:pt x="283" y="172"/>
                  </a:lnTo>
                  <a:lnTo>
                    <a:pt x="283" y="170"/>
                  </a:lnTo>
                  <a:lnTo>
                    <a:pt x="283" y="168"/>
                  </a:lnTo>
                  <a:lnTo>
                    <a:pt x="283" y="166"/>
                  </a:lnTo>
                  <a:lnTo>
                    <a:pt x="283" y="163"/>
                  </a:lnTo>
                  <a:lnTo>
                    <a:pt x="283" y="161"/>
                  </a:lnTo>
                  <a:lnTo>
                    <a:pt x="281" y="157"/>
                  </a:lnTo>
                  <a:lnTo>
                    <a:pt x="281" y="155"/>
                  </a:lnTo>
                  <a:lnTo>
                    <a:pt x="279" y="153"/>
                  </a:lnTo>
                  <a:lnTo>
                    <a:pt x="278" y="152"/>
                  </a:lnTo>
                  <a:lnTo>
                    <a:pt x="276" y="152"/>
                  </a:lnTo>
                  <a:lnTo>
                    <a:pt x="274" y="152"/>
                  </a:lnTo>
                  <a:lnTo>
                    <a:pt x="270" y="152"/>
                  </a:lnTo>
                  <a:lnTo>
                    <a:pt x="268" y="153"/>
                  </a:lnTo>
                  <a:lnTo>
                    <a:pt x="268" y="155"/>
                  </a:lnTo>
                  <a:lnTo>
                    <a:pt x="266" y="157"/>
                  </a:lnTo>
                  <a:lnTo>
                    <a:pt x="266" y="159"/>
                  </a:lnTo>
                  <a:lnTo>
                    <a:pt x="266" y="157"/>
                  </a:lnTo>
                  <a:lnTo>
                    <a:pt x="263" y="157"/>
                  </a:lnTo>
                  <a:lnTo>
                    <a:pt x="259" y="157"/>
                  </a:lnTo>
                  <a:lnTo>
                    <a:pt x="250" y="157"/>
                  </a:lnTo>
                  <a:lnTo>
                    <a:pt x="242" y="159"/>
                  </a:lnTo>
                  <a:lnTo>
                    <a:pt x="241" y="159"/>
                  </a:lnTo>
                  <a:lnTo>
                    <a:pt x="239" y="159"/>
                  </a:lnTo>
                  <a:lnTo>
                    <a:pt x="237" y="161"/>
                  </a:lnTo>
                  <a:lnTo>
                    <a:pt x="237" y="163"/>
                  </a:lnTo>
                  <a:lnTo>
                    <a:pt x="235" y="165"/>
                  </a:lnTo>
                  <a:lnTo>
                    <a:pt x="233" y="165"/>
                  </a:lnTo>
                  <a:lnTo>
                    <a:pt x="233" y="166"/>
                  </a:lnTo>
                  <a:lnTo>
                    <a:pt x="233" y="168"/>
                  </a:lnTo>
                  <a:lnTo>
                    <a:pt x="231" y="170"/>
                  </a:lnTo>
                  <a:lnTo>
                    <a:pt x="231" y="172"/>
                  </a:lnTo>
                  <a:lnTo>
                    <a:pt x="231" y="174"/>
                  </a:lnTo>
                  <a:lnTo>
                    <a:pt x="231" y="176"/>
                  </a:lnTo>
                  <a:lnTo>
                    <a:pt x="233" y="177"/>
                  </a:lnTo>
                  <a:lnTo>
                    <a:pt x="233" y="179"/>
                  </a:lnTo>
                  <a:close/>
                  <a:moveTo>
                    <a:pt x="202" y="133"/>
                  </a:moveTo>
                  <a:lnTo>
                    <a:pt x="204" y="139"/>
                  </a:lnTo>
                  <a:lnTo>
                    <a:pt x="206" y="140"/>
                  </a:lnTo>
                  <a:lnTo>
                    <a:pt x="207" y="142"/>
                  </a:lnTo>
                  <a:lnTo>
                    <a:pt x="209" y="144"/>
                  </a:lnTo>
                  <a:lnTo>
                    <a:pt x="211" y="144"/>
                  </a:lnTo>
                  <a:lnTo>
                    <a:pt x="213" y="146"/>
                  </a:lnTo>
                  <a:lnTo>
                    <a:pt x="215" y="146"/>
                  </a:lnTo>
                  <a:lnTo>
                    <a:pt x="217" y="148"/>
                  </a:lnTo>
                  <a:lnTo>
                    <a:pt x="220" y="148"/>
                  </a:lnTo>
                  <a:lnTo>
                    <a:pt x="224" y="148"/>
                  </a:lnTo>
                  <a:lnTo>
                    <a:pt x="228" y="148"/>
                  </a:lnTo>
                  <a:lnTo>
                    <a:pt x="230" y="146"/>
                  </a:lnTo>
                  <a:lnTo>
                    <a:pt x="231" y="146"/>
                  </a:lnTo>
                  <a:lnTo>
                    <a:pt x="233" y="146"/>
                  </a:lnTo>
                  <a:lnTo>
                    <a:pt x="233" y="144"/>
                  </a:lnTo>
                  <a:lnTo>
                    <a:pt x="235" y="144"/>
                  </a:lnTo>
                  <a:lnTo>
                    <a:pt x="235" y="142"/>
                  </a:lnTo>
                  <a:lnTo>
                    <a:pt x="237" y="142"/>
                  </a:lnTo>
                  <a:lnTo>
                    <a:pt x="237" y="140"/>
                  </a:lnTo>
                  <a:lnTo>
                    <a:pt x="237" y="139"/>
                  </a:lnTo>
                  <a:lnTo>
                    <a:pt x="237" y="137"/>
                  </a:lnTo>
                  <a:lnTo>
                    <a:pt x="237" y="135"/>
                  </a:lnTo>
                  <a:lnTo>
                    <a:pt x="237" y="133"/>
                  </a:lnTo>
                  <a:lnTo>
                    <a:pt x="235" y="131"/>
                  </a:lnTo>
                  <a:lnTo>
                    <a:pt x="233" y="129"/>
                  </a:lnTo>
                  <a:lnTo>
                    <a:pt x="224" y="129"/>
                  </a:lnTo>
                  <a:lnTo>
                    <a:pt x="215" y="129"/>
                  </a:lnTo>
                  <a:lnTo>
                    <a:pt x="209" y="131"/>
                  </a:lnTo>
                  <a:lnTo>
                    <a:pt x="206" y="131"/>
                  </a:lnTo>
                  <a:lnTo>
                    <a:pt x="202" y="133"/>
                  </a:lnTo>
                  <a:close/>
                  <a:moveTo>
                    <a:pt x="187" y="144"/>
                  </a:moveTo>
                  <a:lnTo>
                    <a:pt x="178" y="153"/>
                  </a:lnTo>
                  <a:lnTo>
                    <a:pt x="176" y="155"/>
                  </a:lnTo>
                  <a:lnTo>
                    <a:pt x="174" y="157"/>
                  </a:lnTo>
                  <a:lnTo>
                    <a:pt x="172" y="159"/>
                  </a:lnTo>
                  <a:lnTo>
                    <a:pt x="172" y="161"/>
                  </a:lnTo>
                  <a:lnTo>
                    <a:pt x="172" y="163"/>
                  </a:lnTo>
                  <a:lnTo>
                    <a:pt x="172" y="165"/>
                  </a:lnTo>
                  <a:lnTo>
                    <a:pt x="172" y="166"/>
                  </a:lnTo>
                  <a:lnTo>
                    <a:pt x="172" y="168"/>
                  </a:lnTo>
                  <a:lnTo>
                    <a:pt x="174" y="170"/>
                  </a:lnTo>
                  <a:lnTo>
                    <a:pt x="174" y="172"/>
                  </a:lnTo>
                  <a:lnTo>
                    <a:pt x="176" y="174"/>
                  </a:lnTo>
                  <a:lnTo>
                    <a:pt x="178" y="176"/>
                  </a:lnTo>
                  <a:lnTo>
                    <a:pt x="180" y="177"/>
                  </a:lnTo>
                  <a:lnTo>
                    <a:pt x="181" y="177"/>
                  </a:lnTo>
                  <a:lnTo>
                    <a:pt x="185" y="179"/>
                  </a:lnTo>
                  <a:lnTo>
                    <a:pt x="187" y="181"/>
                  </a:lnTo>
                  <a:lnTo>
                    <a:pt x="189" y="181"/>
                  </a:lnTo>
                  <a:lnTo>
                    <a:pt x="193" y="181"/>
                  </a:lnTo>
                  <a:lnTo>
                    <a:pt x="196" y="181"/>
                  </a:lnTo>
                  <a:lnTo>
                    <a:pt x="198" y="181"/>
                  </a:lnTo>
                  <a:lnTo>
                    <a:pt x="202" y="179"/>
                  </a:lnTo>
                  <a:lnTo>
                    <a:pt x="204" y="179"/>
                  </a:lnTo>
                  <a:lnTo>
                    <a:pt x="206" y="179"/>
                  </a:lnTo>
                  <a:lnTo>
                    <a:pt x="209" y="177"/>
                  </a:lnTo>
                  <a:lnTo>
                    <a:pt x="211" y="177"/>
                  </a:lnTo>
                  <a:lnTo>
                    <a:pt x="218" y="172"/>
                  </a:lnTo>
                  <a:lnTo>
                    <a:pt x="226" y="168"/>
                  </a:lnTo>
                  <a:lnTo>
                    <a:pt x="226" y="166"/>
                  </a:lnTo>
                  <a:lnTo>
                    <a:pt x="228" y="166"/>
                  </a:lnTo>
                  <a:lnTo>
                    <a:pt x="228" y="165"/>
                  </a:lnTo>
                  <a:lnTo>
                    <a:pt x="228" y="163"/>
                  </a:lnTo>
                  <a:lnTo>
                    <a:pt x="228" y="161"/>
                  </a:lnTo>
                  <a:lnTo>
                    <a:pt x="228" y="159"/>
                  </a:lnTo>
                  <a:lnTo>
                    <a:pt x="226" y="157"/>
                  </a:lnTo>
                  <a:lnTo>
                    <a:pt x="224" y="155"/>
                  </a:lnTo>
                  <a:lnTo>
                    <a:pt x="222" y="155"/>
                  </a:lnTo>
                  <a:lnTo>
                    <a:pt x="220" y="153"/>
                  </a:lnTo>
                  <a:lnTo>
                    <a:pt x="213" y="152"/>
                  </a:lnTo>
                  <a:lnTo>
                    <a:pt x="204" y="150"/>
                  </a:lnTo>
                  <a:lnTo>
                    <a:pt x="202" y="150"/>
                  </a:lnTo>
                  <a:lnTo>
                    <a:pt x="200" y="148"/>
                  </a:lnTo>
                  <a:lnTo>
                    <a:pt x="198" y="146"/>
                  </a:lnTo>
                  <a:lnTo>
                    <a:pt x="196" y="144"/>
                  </a:lnTo>
                  <a:lnTo>
                    <a:pt x="194" y="144"/>
                  </a:lnTo>
                  <a:lnTo>
                    <a:pt x="191" y="144"/>
                  </a:lnTo>
                  <a:lnTo>
                    <a:pt x="189" y="144"/>
                  </a:lnTo>
                  <a:lnTo>
                    <a:pt x="187" y="144"/>
                  </a:lnTo>
                  <a:close/>
                  <a:moveTo>
                    <a:pt x="143" y="142"/>
                  </a:moveTo>
                  <a:lnTo>
                    <a:pt x="143" y="144"/>
                  </a:lnTo>
                  <a:lnTo>
                    <a:pt x="143" y="146"/>
                  </a:lnTo>
                  <a:lnTo>
                    <a:pt x="141" y="148"/>
                  </a:lnTo>
                  <a:lnTo>
                    <a:pt x="139" y="153"/>
                  </a:lnTo>
                  <a:lnTo>
                    <a:pt x="135" y="157"/>
                  </a:lnTo>
                  <a:lnTo>
                    <a:pt x="135" y="159"/>
                  </a:lnTo>
                  <a:lnTo>
                    <a:pt x="135" y="161"/>
                  </a:lnTo>
                  <a:lnTo>
                    <a:pt x="133" y="163"/>
                  </a:lnTo>
                  <a:lnTo>
                    <a:pt x="133" y="165"/>
                  </a:lnTo>
                  <a:lnTo>
                    <a:pt x="133" y="168"/>
                  </a:lnTo>
                  <a:lnTo>
                    <a:pt x="135" y="168"/>
                  </a:lnTo>
                  <a:lnTo>
                    <a:pt x="135" y="170"/>
                  </a:lnTo>
                  <a:lnTo>
                    <a:pt x="139" y="172"/>
                  </a:lnTo>
                  <a:lnTo>
                    <a:pt x="141" y="172"/>
                  </a:lnTo>
                  <a:lnTo>
                    <a:pt x="143" y="172"/>
                  </a:lnTo>
                  <a:lnTo>
                    <a:pt x="145" y="172"/>
                  </a:lnTo>
                  <a:lnTo>
                    <a:pt x="146" y="172"/>
                  </a:lnTo>
                  <a:lnTo>
                    <a:pt x="148" y="170"/>
                  </a:lnTo>
                  <a:lnTo>
                    <a:pt x="150" y="170"/>
                  </a:lnTo>
                  <a:lnTo>
                    <a:pt x="152" y="168"/>
                  </a:lnTo>
                  <a:lnTo>
                    <a:pt x="154" y="168"/>
                  </a:lnTo>
                  <a:lnTo>
                    <a:pt x="156" y="168"/>
                  </a:lnTo>
                  <a:lnTo>
                    <a:pt x="157" y="168"/>
                  </a:lnTo>
                  <a:lnTo>
                    <a:pt x="157" y="170"/>
                  </a:lnTo>
                  <a:lnTo>
                    <a:pt x="159" y="172"/>
                  </a:lnTo>
                  <a:lnTo>
                    <a:pt x="161" y="172"/>
                  </a:lnTo>
                  <a:lnTo>
                    <a:pt x="163" y="172"/>
                  </a:lnTo>
                  <a:lnTo>
                    <a:pt x="167" y="172"/>
                  </a:lnTo>
                  <a:lnTo>
                    <a:pt x="167" y="170"/>
                  </a:lnTo>
                  <a:lnTo>
                    <a:pt x="167" y="168"/>
                  </a:lnTo>
                  <a:lnTo>
                    <a:pt x="167" y="166"/>
                  </a:lnTo>
                  <a:lnTo>
                    <a:pt x="167" y="165"/>
                  </a:lnTo>
                  <a:lnTo>
                    <a:pt x="167" y="163"/>
                  </a:lnTo>
                  <a:lnTo>
                    <a:pt x="167" y="161"/>
                  </a:lnTo>
                  <a:lnTo>
                    <a:pt x="165" y="157"/>
                  </a:lnTo>
                  <a:lnTo>
                    <a:pt x="163" y="153"/>
                  </a:lnTo>
                  <a:lnTo>
                    <a:pt x="161" y="150"/>
                  </a:lnTo>
                  <a:lnTo>
                    <a:pt x="159" y="148"/>
                  </a:lnTo>
                  <a:lnTo>
                    <a:pt x="157" y="144"/>
                  </a:lnTo>
                  <a:lnTo>
                    <a:pt x="156" y="144"/>
                  </a:lnTo>
                  <a:lnTo>
                    <a:pt x="156" y="142"/>
                  </a:lnTo>
                  <a:lnTo>
                    <a:pt x="152" y="140"/>
                  </a:lnTo>
                  <a:lnTo>
                    <a:pt x="152" y="139"/>
                  </a:lnTo>
                  <a:lnTo>
                    <a:pt x="150" y="139"/>
                  </a:lnTo>
                  <a:lnTo>
                    <a:pt x="148" y="139"/>
                  </a:lnTo>
                  <a:lnTo>
                    <a:pt x="146" y="139"/>
                  </a:lnTo>
                  <a:lnTo>
                    <a:pt x="145" y="139"/>
                  </a:lnTo>
                  <a:lnTo>
                    <a:pt x="143" y="140"/>
                  </a:lnTo>
                  <a:lnTo>
                    <a:pt x="143" y="142"/>
                  </a:lnTo>
                  <a:close/>
                  <a:moveTo>
                    <a:pt x="135" y="140"/>
                  </a:moveTo>
                  <a:lnTo>
                    <a:pt x="133" y="139"/>
                  </a:lnTo>
                  <a:lnTo>
                    <a:pt x="132" y="139"/>
                  </a:lnTo>
                  <a:lnTo>
                    <a:pt x="130" y="139"/>
                  </a:lnTo>
                  <a:lnTo>
                    <a:pt x="126" y="140"/>
                  </a:lnTo>
                  <a:lnTo>
                    <a:pt x="122" y="142"/>
                  </a:lnTo>
                  <a:lnTo>
                    <a:pt x="121" y="144"/>
                  </a:lnTo>
                  <a:lnTo>
                    <a:pt x="119" y="144"/>
                  </a:lnTo>
                  <a:lnTo>
                    <a:pt x="115" y="146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2"/>
                  </a:lnTo>
                  <a:lnTo>
                    <a:pt x="109" y="153"/>
                  </a:lnTo>
                  <a:lnTo>
                    <a:pt x="109" y="155"/>
                  </a:lnTo>
                  <a:lnTo>
                    <a:pt x="111" y="157"/>
                  </a:lnTo>
                  <a:lnTo>
                    <a:pt x="111" y="159"/>
                  </a:lnTo>
                  <a:lnTo>
                    <a:pt x="113" y="159"/>
                  </a:lnTo>
                  <a:lnTo>
                    <a:pt x="115" y="161"/>
                  </a:lnTo>
                  <a:lnTo>
                    <a:pt x="117" y="161"/>
                  </a:lnTo>
                  <a:lnTo>
                    <a:pt x="119" y="161"/>
                  </a:lnTo>
                  <a:lnTo>
                    <a:pt x="122" y="161"/>
                  </a:lnTo>
                  <a:lnTo>
                    <a:pt x="124" y="159"/>
                  </a:lnTo>
                  <a:lnTo>
                    <a:pt x="126" y="159"/>
                  </a:lnTo>
                  <a:lnTo>
                    <a:pt x="128" y="157"/>
                  </a:lnTo>
                  <a:lnTo>
                    <a:pt x="132" y="153"/>
                  </a:lnTo>
                  <a:lnTo>
                    <a:pt x="135" y="150"/>
                  </a:lnTo>
                  <a:lnTo>
                    <a:pt x="135" y="148"/>
                  </a:lnTo>
                  <a:lnTo>
                    <a:pt x="137" y="146"/>
                  </a:lnTo>
                  <a:lnTo>
                    <a:pt x="135" y="142"/>
                  </a:lnTo>
                  <a:lnTo>
                    <a:pt x="135" y="140"/>
                  </a:lnTo>
                  <a:close/>
                  <a:moveTo>
                    <a:pt x="67" y="107"/>
                  </a:moveTo>
                  <a:lnTo>
                    <a:pt x="67" y="109"/>
                  </a:lnTo>
                  <a:lnTo>
                    <a:pt x="67" y="111"/>
                  </a:lnTo>
                  <a:lnTo>
                    <a:pt x="67" y="113"/>
                  </a:lnTo>
                  <a:lnTo>
                    <a:pt x="69" y="115"/>
                  </a:lnTo>
                  <a:lnTo>
                    <a:pt x="69" y="116"/>
                  </a:lnTo>
                  <a:lnTo>
                    <a:pt x="71" y="116"/>
                  </a:lnTo>
                  <a:lnTo>
                    <a:pt x="71" y="118"/>
                  </a:lnTo>
                  <a:lnTo>
                    <a:pt x="72" y="120"/>
                  </a:lnTo>
                  <a:lnTo>
                    <a:pt x="74" y="122"/>
                  </a:lnTo>
                  <a:lnTo>
                    <a:pt x="76" y="124"/>
                  </a:lnTo>
                  <a:lnTo>
                    <a:pt x="78" y="124"/>
                  </a:lnTo>
                  <a:lnTo>
                    <a:pt x="80" y="126"/>
                  </a:lnTo>
                  <a:lnTo>
                    <a:pt x="84" y="126"/>
                  </a:lnTo>
                  <a:lnTo>
                    <a:pt x="85" y="126"/>
                  </a:lnTo>
                  <a:lnTo>
                    <a:pt x="89" y="126"/>
                  </a:lnTo>
                  <a:lnTo>
                    <a:pt x="91" y="126"/>
                  </a:lnTo>
                  <a:lnTo>
                    <a:pt x="95" y="124"/>
                  </a:lnTo>
                  <a:lnTo>
                    <a:pt x="98" y="122"/>
                  </a:lnTo>
                  <a:lnTo>
                    <a:pt x="98" y="120"/>
                  </a:lnTo>
                  <a:lnTo>
                    <a:pt x="98" y="116"/>
                  </a:lnTo>
                  <a:lnTo>
                    <a:pt x="97" y="116"/>
                  </a:lnTo>
                  <a:lnTo>
                    <a:pt x="97" y="115"/>
                  </a:lnTo>
                  <a:lnTo>
                    <a:pt x="95" y="113"/>
                  </a:lnTo>
                  <a:lnTo>
                    <a:pt x="93" y="109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5" y="105"/>
                  </a:lnTo>
                  <a:lnTo>
                    <a:pt x="84" y="104"/>
                  </a:lnTo>
                  <a:lnTo>
                    <a:pt x="82" y="104"/>
                  </a:lnTo>
                  <a:lnTo>
                    <a:pt x="80" y="104"/>
                  </a:lnTo>
                  <a:lnTo>
                    <a:pt x="78" y="104"/>
                  </a:lnTo>
                  <a:lnTo>
                    <a:pt x="76" y="104"/>
                  </a:lnTo>
                  <a:lnTo>
                    <a:pt x="74" y="104"/>
                  </a:lnTo>
                  <a:lnTo>
                    <a:pt x="72" y="104"/>
                  </a:lnTo>
                  <a:lnTo>
                    <a:pt x="71" y="104"/>
                  </a:lnTo>
                  <a:lnTo>
                    <a:pt x="69" y="105"/>
                  </a:lnTo>
                  <a:lnTo>
                    <a:pt x="67" y="107"/>
                  </a:lnTo>
                  <a:close/>
                  <a:moveTo>
                    <a:pt x="52" y="109"/>
                  </a:moveTo>
                  <a:lnTo>
                    <a:pt x="52" y="105"/>
                  </a:lnTo>
                  <a:lnTo>
                    <a:pt x="50" y="104"/>
                  </a:lnTo>
                  <a:lnTo>
                    <a:pt x="50" y="102"/>
                  </a:lnTo>
                  <a:lnTo>
                    <a:pt x="48" y="100"/>
                  </a:lnTo>
                  <a:lnTo>
                    <a:pt x="47" y="98"/>
                  </a:lnTo>
                  <a:lnTo>
                    <a:pt x="45" y="96"/>
                  </a:lnTo>
                  <a:lnTo>
                    <a:pt x="43" y="96"/>
                  </a:lnTo>
                  <a:lnTo>
                    <a:pt x="39" y="96"/>
                  </a:lnTo>
                  <a:lnTo>
                    <a:pt x="36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30" y="98"/>
                  </a:lnTo>
                  <a:lnTo>
                    <a:pt x="30" y="100"/>
                  </a:lnTo>
                  <a:lnTo>
                    <a:pt x="30" y="102"/>
                  </a:lnTo>
                  <a:lnTo>
                    <a:pt x="30" y="104"/>
                  </a:lnTo>
                  <a:lnTo>
                    <a:pt x="32" y="105"/>
                  </a:lnTo>
                  <a:lnTo>
                    <a:pt x="32" y="107"/>
                  </a:lnTo>
                  <a:lnTo>
                    <a:pt x="34" y="107"/>
                  </a:lnTo>
                  <a:lnTo>
                    <a:pt x="36" y="109"/>
                  </a:lnTo>
                  <a:lnTo>
                    <a:pt x="37" y="111"/>
                  </a:lnTo>
                  <a:lnTo>
                    <a:pt x="41" y="113"/>
                  </a:lnTo>
                  <a:lnTo>
                    <a:pt x="43" y="113"/>
                  </a:lnTo>
                  <a:lnTo>
                    <a:pt x="47" y="113"/>
                  </a:lnTo>
                  <a:lnTo>
                    <a:pt x="48" y="113"/>
                  </a:lnTo>
                  <a:lnTo>
                    <a:pt x="50" y="113"/>
                  </a:lnTo>
                  <a:lnTo>
                    <a:pt x="52" y="111"/>
                  </a:lnTo>
                  <a:lnTo>
                    <a:pt x="52" y="109"/>
                  </a:lnTo>
                  <a:close/>
                  <a:moveTo>
                    <a:pt x="6" y="63"/>
                  </a:moveTo>
                  <a:lnTo>
                    <a:pt x="6" y="63"/>
                  </a:lnTo>
                  <a:lnTo>
                    <a:pt x="6" y="65"/>
                  </a:lnTo>
                  <a:lnTo>
                    <a:pt x="6" y="67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3" y="72"/>
                  </a:lnTo>
                  <a:lnTo>
                    <a:pt x="15" y="72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23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2" y="68"/>
                  </a:lnTo>
                  <a:lnTo>
                    <a:pt x="34" y="67"/>
                  </a:lnTo>
                  <a:lnTo>
                    <a:pt x="36" y="65"/>
                  </a:lnTo>
                  <a:lnTo>
                    <a:pt x="37" y="65"/>
                  </a:lnTo>
                  <a:lnTo>
                    <a:pt x="39" y="65"/>
                  </a:lnTo>
                  <a:lnTo>
                    <a:pt x="45" y="68"/>
                  </a:lnTo>
                  <a:lnTo>
                    <a:pt x="50" y="72"/>
                  </a:lnTo>
                  <a:lnTo>
                    <a:pt x="54" y="74"/>
                  </a:lnTo>
                  <a:lnTo>
                    <a:pt x="58" y="74"/>
                  </a:lnTo>
                  <a:lnTo>
                    <a:pt x="60" y="76"/>
                  </a:lnTo>
                  <a:lnTo>
                    <a:pt x="63" y="76"/>
                  </a:lnTo>
                  <a:lnTo>
                    <a:pt x="65" y="76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2" y="78"/>
                  </a:lnTo>
                  <a:lnTo>
                    <a:pt x="76" y="78"/>
                  </a:lnTo>
                  <a:lnTo>
                    <a:pt x="80" y="76"/>
                  </a:lnTo>
                  <a:lnTo>
                    <a:pt x="82" y="76"/>
                  </a:lnTo>
                  <a:lnTo>
                    <a:pt x="85" y="74"/>
                  </a:lnTo>
                  <a:lnTo>
                    <a:pt x="89" y="72"/>
                  </a:lnTo>
                  <a:lnTo>
                    <a:pt x="91" y="70"/>
                  </a:lnTo>
                  <a:lnTo>
                    <a:pt x="91" y="68"/>
                  </a:lnTo>
                  <a:lnTo>
                    <a:pt x="93" y="67"/>
                  </a:lnTo>
                  <a:lnTo>
                    <a:pt x="93" y="65"/>
                  </a:lnTo>
                  <a:lnTo>
                    <a:pt x="93" y="63"/>
                  </a:lnTo>
                  <a:lnTo>
                    <a:pt x="91" y="63"/>
                  </a:lnTo>
                  <a:lnTo>
                    <a:pt x="91" y="59"/>
                  </a:lnTo>
                  <a:lnTo>
                    <a:pt x="87" y="55"/>
                  </a:lnTo>
                  <a:lnTo>
                    <a:pt x="87" y="54"/>
                  </a:lnTo>
                  <a:lnTo>
                    <a:pt x="85" y="48"/>
                  </a:lnTo>
                  <a:lnTo>
                    <a:pt x="84" y="43"/>
                  </a:lnTo>
                  <a:lnTo>
                    <a:pt x="82" y="41"/>
                  </a:lnTo>
                  <a:lnTo>
                    <a:pt x="82" y="39"/>
                  </a:lnTo>
                  <a:lnTo>
                    <a:pt x="80" y="37"/>
                  </a:lnTo>
                  <a:lnTo>
                    <a:pt x="78" y="35"/>
                  </a:lnTo>
                  <a:lnTo>
                    <a:pt x="74" y="35"/>
                  </a:lnTo>
                  <a:lnTo>
                    <a:pt x="72" y="35"/>
                  </a:lnTo>
                  <a:lnTo>
                    <a:pt x="71" y="35"/>
                  </a:lnTo>
                  <a:lnTo>
                    <a:pt x="69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1" y="44"/>
                  </a:lnTo>
                  <a:lnTo>
                    <a:pt x="58" y="50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48" y="52"/>
                  </a:lnTo>
                  <a:lnTo>
                    <a:pt x="45" y="48"/>
                  </a:lnTo>
                  <a:lnTo>
                    <a:pt x="41" y="43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6" y="43"/>
                  </a:lnTo>
                  <a:lnTo>
                    <a:pt x="32" y="43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26" y="46"/>
                  </a:lnTo>
                  <a:lnTo>
                    <a:pt x="21" y="44"/>
                  </a:lnTo>
                  <a:lnTo>
                    <a:pt x="13" y="44"/>
                  </a:lnTo>
                  <a:lnTo>
                    <a:pt x="12" y="44"/>
                  </a:lnTo>
                  <a:lnTo>
                    <a:pt x="10" y="46"/>
                  </a:lnTo>
                  <a:lnTo>
                    <a:pt x="8" y="48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8" y="59"/>
                  </a:lnTo>
                  <a:lnTo>
                    <a:pt x="6" y="63"/>
                  </a:lnTo>
                  <a:close/>
                  <a:moveTo>
                    <a:pt x="26" y="30"/>
                  </a:moveTo>
                  <a:lnTo>
                    <a:pt x="28" y="28"/>
                  </a:lnTo>
                  <a:lnTo>
                    <a:pt x="30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6" y="31"/>
                  </a:lnTo>
                  <a:lnTo>
                    <a:pt x="39" y="33"/>
                  </a:lnTo>
                  <a:lnTo>
                    <a:pt x="41" y="33"/>
                  </a:lnTo>
                  <a:lnTo>
                    <a:pt x="43" y="33"/>
                  </a:lnTo>
                  <a:lnTo>
                    <a:pt x="45" y="31"/>
                  </a:lnTo>
                  <a:lnTo>
                    <a:pt x="47" y="31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48" y="35"/>
                  </a:lnTo>
                  <a:lnTo>
                    <a:pt x="48" y="37"/>
                  </a:lnTo>
                  <a:lnTo>
                    <a:pt x="50" y="39"/>
                  </a:lnTo>
                  <a:lnTo>
                    <a:pt x="52" y="41"/>
                  </a:lnTo>
                  <a:lnTo>
                    <a:pt x="54" y="41"/>
                  </a:lnTo>
                  <a:lnTo>
                    <a:pt x="56" y="41"/>
                  </a:lnTo>
                  <a:lnTo>
                    <a:pt x="58" y="41"/>
                  </a:lnTo>
                  <a:lnTo>
                    <a:pt x="60" y="41"/>
                  </a:lnTo>
                  <a:lnTo>
                    <a:pt x="60" y="39"/>
                  </a:lnTo>
                  <a:lnTo>
                    <a:pt x="61" y="39"/>
                  </a:lnTo>
                  <a:lnTo>
                    <a:pt x="63" y="37"/>
                  </a:lnTo>
                  <a:lnTo>
                    <a:pt x="63" y="35"/>
                  </a:lnTo>
                  <a:lnTo>
                    <a:pt x="63" y="33"/>
                  </a:lnTo>
                  <a:lnTo>
                    <a:pt x="63" y="31"/>
                  </a:lnTo>
                  <a:lnTo>
                    <a:pt x="63" y="30"/>
                  </a:lnTo>
                  <a:lnTo>
                    <a:pt x="63" y="28"/>
                  </a:lnTo>
                  <a:lnTo>
                    <a:pt x="61" y="26"/>
                  </a:lnTo>
                  <a:lnTo>
                    <a:pt x="61" y="24"/>
                  </a:lnTo>
                  <a:lnTo>
                    <a:pt x="60" y="22"/>
                  </a:lnTo>
                  <a:lnTo>
                    <a:pt x="58" y="20"/>
                  </a:lnTo>
                  <a:lnTo>
                    <a:pt x="56" y="19"/>
                  </a:lnTo>
                  <a:lnTo>
                    <a:pt x="54" y="19"/>
                  </a:lnTo>
                  <a:lnTo>
                    <a:pt x="52" y="17"/>
                  </a:lnTo>
                  <a:lnTo>
                    <a:pt x="48" y="17"/>
                  </a:lnTo>
                  <a:lnTo>
                    <a:pt x="47" y="15"/>
                  </a:lnTo>
                  <a:lnTo>
                    <a:pt x="39" y="13"/>
                  </a:lnTo>
                  <a:lnTo>
                    <a:pt x="30" y="11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9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5"/>
                  </a:lnTo>
                  <a:lnTo>
                    <a:pt x="8" y="19"/>
                  </a:lnTo>
                  <a:lnTo>
                    <a:pt x="12" y="24"/>
                  </a:lnTo>
                  <a:lnTo>
                    <a:pt x="13" y="31"/>
                  </a:lnTo>
                  <a:lnTo>
                    <a:pt x="15" y="31"/>
                  </a:lnTo>
                  <a:lnTo>
                    <a:pt x="17" y="33"/>
                  </a:lnTo>
                  <a:lnTo>
                    <a:pt x="19" y="33"/>
                  </a:lnTo>
                  <a:lnTo>
                    <a:pt x="21" y="33"/>
                  </a:lnTo>
                  <a:lnTo>
                    <a:pt x="23" y="31"/>
                  </a:lnTo>
                  <a:lnTo>
                    <a:pt x="24" y="31"/>
                  </a:lnTo>
                  <a:lnTo>
                    <a:pt x="26" y="31"/>
                  </a:lnTo>
                  <a:lnTo>
                    <a:pt x="26" y="30"/>
                  </a:lnTo>
                  <a:close/>
                </a:path>
              </a:pathLst>
            </a:custGeom>
            <a:solidFill>
              <a:srgbClr val="D8D8D8"/>
            </a:solidFill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20" name="Freeform 26"/>
            <p:cNvSpPr>
              <a:spLocks/>
            </p:cNvSpPr>
            <p:nvPr/>
          </p:nvSpPr>
          <p:spPr bwMode="auto">
            <a:xfrm rot="3738204">
              <a:off x="575164" y="3446948"/>
              <a:ext cx="410787" cy="255650"/>
            </a:xfrm>
            <a:custGeom>
              <a:avLst/>
              <a:gdLst>
                <a:gd name="T0" fmla="*/ 60 w 188"/>
                <a:gd name="T1" fmla="*/ 6 h 117"/>
                <a:gd name="T2" fmla="*/ 67 w 188"/>
                <a:gd name="T3" fmla="*/ 10 h 117"/>
                <a:gd name="T4" fmla="*/ 76 w 188"/>
                <a:gd name="T5" fmla="*/ 11 h 117"/>
                <a:gd name="T6" fmla="*/ 77 w 188"/>
                <a:gd name="T7" fmla="*/ 16 h 117"/>
                <a:gd name="T8" fmla="*/ 79 w 188"/>
                <a:gd name="T9" fmla="*/ 14 h 117"/>
                <a:gd name="T10" fmla="*/ 87 w 188"/>
                <a:gd name="T11" fmla="*/ 16 h 117"/>
                <a:gd name="T12" fmla="*/ 95 w 188"/>
                <a:gd name="T13" fmla="*/ 18 h 117"/>
                <a:gd name="T14" fmla="*/ 91 w 188"/>
                <a:gd name="T15" fmla="*/ 14 h 117"/>
                <a:gd name="T16" fmla="*/ 96 w 188"/>
                <a:gd name="T17" fmla="*/ 20 h 117"/>
                <a:gd name="T18" fmla="*/ 98 w 188"/>
                <a:gd name="T19" fmla="*/ 23 h 117"/>
                <a:gd name="T20" fmla="*/ 101 w 188"/>
                <a:gd name="T21" fmla="*/ 25 h 117"/>
                <a:gd name="T22" fmla="*/ 104 w 188"/>
                <a:gd name="T23" fmla="*/ 23 h 117"/>
                <a:gd name="T24" fmla="*/ 104 w 188"/>
                <a:gd name="T25" fmla="*/ 29 h 117"/>
                <a:gd name="T26" fmla="*/ 116 w 188"/>
                <a:gd name="T27" fmla="*/ 36 h 117"/>
                <a:gd name="T28" fmla="*/ 119 w 188"/>
                <a:gd name="T29" fmla="*/ 41 h 117"/>
                <a:gd name="T30" fmla="*/ 119 w 188"/>
                <a:gd name="T31" fmla="*/ 45 h 117"/>
                <a:gd name="T32" fmla="*/ 126 w 188"/>
                <a:gd name="T33" fmla="*/ 53 h 117"/>
                <a:gd name="T34" fmla="*/ 139 w 188"/>
                <a:gd name="T35" fmla="*/ 55 h 117"/>
                <a:gd name="T36" fmla="*/ 119 w 188"/>
                <a:gd name="T37" fmla="*/ 36 h 117"/>
                <a:gd name="T38" fmla="*/ 108 w 188"/>
                <a:gd name="T39" fmla="*/ 17 h 117"/>
                <a:gd name="T40" fmla="*/ 101 w 188"/>
                <a:gd name="T41" fmla="*/ 7 h 117"/>
                <a:gd name="T42" fmla="*/ 105 w 188"/>
                <a:gd name="T43" fmla="*/ 5 h 117"/>
                <a:gd name="T44" fmla="*/ 106 w 188"/>
                <a:gd name="T45" fmla="*/ 4 h 117"/>
                <a:gd name="T46" fmla="*/ 115 w 188"/>
                <a:gd name="T47" fmla="*/ 28 h 117"/>
                <a:gd name="T48" fmla="*/ 134 w 188"/>
                <a:gd name="T49" fmla="*/ 52 h 117"/>
                <a:gd name="T50" fmla="*/ 153 w 188"/>
                <a:gd name="T51" fmla="*/ 42 h 117"/>
                <a:gd name="T52" fmla="*/ 172 w 188"/>
                <a:gd name="T53" fmla="*/ 41 h 117"/>
                <a:gd name="T54" fmla="*/ 188 w 188"/>
                <a:gd name="T55" fmla="*/ 46 h 117"/>
                <a:gd name="T56" fmla="*/ 181 w 188"/>
                <a:gd name="T57" fmla="*/ 61 h 117"/>
                <a:gd name="T58" fmla="*/ 173 w 188"/>
                <a:gd name="T59" fmla="*/ 70 h 117"/>
                <a:gd name="T60" fmla="*/ 160 w 188"/>
                <a:gd name="T61" fmla="*/ 71 h 117"/>
                <a:gd name="T62" fmla="*/ 149 w 188"/>
                <a:gd name="T63" fmla="*/ 67 h 117"/>
                <a:gd name="T64" fmla="*/ 136 w 188"/>
                <a:gd name="T65" fmla="*/ 71 h 117"/>
                <a:gd name="T66" fmla="*/ 124 w 188"/>
                <a:gd name="T67" fmla="*/ 86 h 117"/>
                <a:gd name="T68" fmla="*/ 110 w 188"/>
                <a:gd name="T69" fmla="*/ 86 h 117"/>
                <a:gd name="T70" fmla="*/ 93 w 188"/>
                <a:gd name="T71" fmla="*/ 97 h 117"/>
                <a:gd name="T72" fmla="*/ 76 w 188"/>
                <a:gd name="T73" fmla="*/ 115 h 117"/>
                <a:gd name="T74" fmla="*/ 58 w 188"/>
                <a:gd name="T75" fmla="*/ 111 h 117"/>
                <a:gd name="T76" fmla="*/ 47 w 188"/>
                <a:gd name="T77" fmla="*/ 103 h 117"/>
                <a:gd name="T78" fmla="*/ 56 w 188"/>
                <a:gd name="T79" fmla="*/ 85 h 117"/>
                <a:gd name="T80" fmla="*/ 45 w 188"/>
                <a:gd name="T81" fmla="*/ 64 h 117"/>
                <a:gd name="T82" fmla="*/ 30 w 188"/>
                <a:gd name="T83" fmla="*/ 59 h 117"/>
                <a:gd name="T84" fmla="*/ 9 w 188"/>
                <a:gd name="T85" fmla="*/ 58 h 117"/>
                <a:gd name="T86" fmla="*/ 18 w 188"/>
                <a:gd name="T87" fmla="*/ 43 h 117"/>
                <a:gd name="T88" fmla="*/ 34 w 188"/>
                <a:gd name="T89" fmla="*/ 28 h 117"/>
                <a:gd name="T90" fmla="*/ 45 w 188"/>
                <a:gd name="T91" fmla="*/ 25 h 117"/>
                <a:gd name="T92" fmla="*/ 52 w 188"/>
                <a:gd name="T93" fmla="*/ 22 h 117"/>
                <a:gd name="T94" fmla="*/ 58 w 188"/>
                <a:gd name="T95" fmla="*/ 20 h 117"/>
                <a:gd name="T96" fmla="*/ 59 w 188"/>
                <a:gd name="T97" fmla="*/ 16 h 117"/>
                <a:gd name="T98" fmla="*/ 55 w 188"/>
                <a:gd name="T99" fmla="*/ 11 h 117"/>
                <a:gd name="T100" fmla="*/ 54 w 188"/>
                <a:gd name="T101" fmla="*/ 7 h 117"/>
                <a:gd name="T102" fmla="*/ 54 w 188"/>
                <a:gd name="T103" fmla="*/ 1 h 117"/>
                <a:gd name="T104" fmla="*/ 59 w 188"/>
                <a:gd name="T105" fmla="*/ 2 h 11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8"/>
                <a:gd name="T160" fmla="*/ 0 h 117"/>
                <a:gd name="T161" fmla="*/ 188 w 188"/>
                <a:gd name="T162" fmla="*/ 117 h 11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8" h="117">
                  <a:moveTo>
                    <a:pt x="59" y="2"/>
                  </a:moveTo>
                  <a:cubicBezTo>
                    <a:pt x="59" y="5"/>
                    <a:pt x="60" y="6"/>
                    <a:pt x="60" y="6"/>
                  </a:cubicBezTo>
                  <a:cubicBezTo>
                    <a:pt x="62" y="4"/>
                    <a:pt x="65" y="8"/>
                    <a:pt x="65" y="8"/>
                  </a:cubicBezTo>
                  <a:cubicBezTo>
                    <a:pt x="65" y="12"/>
                    <a:pt x="67" y="10"/>
                    <a:pt x="67" y="10"/>
                  </a:cubicBezTo>
                  <a:cubicBezTo>
                    <a:pt x="67" y="6"/>
                    <a:pt x="70" y="8"/>
                    <a:pt x="70" y="8"/>
                  </a:cubicBezTo>
                  <a:cubicBezTo>
                    <a:pt x="74" y="6"/>
                    <a:pt x="76" y="11"/>
                    <a:pt x="76" y="11"/>
                  </a:cubicBezTo>
                  <a:lnTo>
                    <a:pt x="77" y="16"/>
                  </a:lnTo>
                  <a:cubicBezTo>
                    <a:pt x="78" y="13"/>
                    <a:pt x="79" y="14"/>
                    <a:pt x="79" y="14"/>
                  </a:cubicBezTo>
                  <a:cubicBezTo>
                    <a:pt x="80" y="12"/>
                    <a:pt x="83" y="12"/>
                    <a:pt x="83" y="12"/>
                  </a:cubicBezTo>
                  <a:cubicBezTo>
                    <a:pt x="86" y="12"/>
                    <a:pt x="87" y="16"/>
                    <a:pt x="87" y="16"/>
                  </a:cubicBezTo>
                  <a:cubicBezTo>
                    <a:pt x="87" y="21"/>
                    <a:pt x="91" y="21"/>
                    <a:pt x="91" y="21"/>
                  </a:cubicBezTo>
                  <a:cubicBezTo>
                    <a:pt x="93" y="21"/>
                    <a:pt x="95" y="18"/>
                    <a:pt x="95" y="18"/>
                  </a:cubicBezTo>
                  <a:cubicBezTo>
                    <a:pt x="95" y="16"/>
                    <a:pt x="92" y="15"/>
                    <a:pt x="92" y="15"/>
                  </a:cubicBezTo>
                  <a:cubicBezTo>
                    <a:pt x="91" y="15"/>
                    <a:pt x="91" y="15"/>
                    <a:pt x="91" y="14"/>
                  </a:cubicBezTo>
                  <a:cubicBezTo>
                    <a:pt x="93" y="11"/>
                    <a:pt x="97" y="14"/>
                    <a:pt x="97" y="14"/>
                  </a:cubicBezTo>
                  <a:cubicBezTo>
                    <a:pt x="98" y="19"/>
                    <a:pt x="96" y="20"/>
                    <a:pt x="96" y="20"/>
                  </a:cubicBezTo>
                  <a:cubicBezTo>
                    <a:pt x="93" y="24"/>
                    <a:pt x="93" y="26"/>
                    <a:pt x="93" y="26"/>
                  </a:cubicBezTo>
                  <a:cubicBezTo>
                    <a:pt x="96" y="27"/>
                    <a:pt x="98" y="23"/>
                    <a:pt x="98" y="23"/>
                  </a:cubicBezTo>
                  <a:cubicBezTo>
                    <a:pt x="100" y="18"/>
                    <a:pt x="102" y="18"/>
                    <a:pt x="102" y="18"/>
                  </a:cubicBezTo>
                  <a:cubicBezTo>
                    <a:pt x="101" y="22"/>
                    <a:pt x="101" y="25"/>
                    <a:pt x="101" y="25"/>
                  </a:cubicBezTo>
                  <a:lnTo>
                    <a:pt x="104" y="23"/>
                  </a:lnTo>
                  <a:cubicBezTo>
                    <a:pt x="105" y="24"/>
                    <a:pt x="104" y="29"/>
                    <a:pt x="104" y="29"/>
                  </a:cubicBezTo>
                  <a:cubicBezTo>
                    <a:pt x="110" y="29"/>
                    <a:pt x="111" y="32"/>
                    <a:pt x="111" y="32"/>
                  </a:cubicBezTo>
                  <a:cubicBezTo>
                    <a:pt x="115" y="32"/>
                    <a:pt x="116" y="36"/>
                    <a:pt x="116" y="36"/>
                  </a:cubicBezTo>
                  <a:cubicBezTo>
                    <a:pt x="119" y="38"/>
                    <a:pt x="119" y="41"/>
                    <a:pt x="119" y="41"/>
                  </a:cubicBezTo>
                  <a:lnTo>
                    <a:pt x="119" y="45"/>
                  </a:lnTo>
                  <a:cubicBezTo>
                    <a:pt x="118" y="49"/>
                    <a:pt x="120" y="51"/>
                    <a:pt x="120" y="51"/>
                  </a:cubicBezTo>
                  <a:cubicBezTo>
                    <a:pt x="124" y="51"/>
                    <a:pt x="126" y="53"/>
                    <a:pt x="126" y="53"/>
                  </a:cubicBezTo>
                  <a:cubicBezTo>
                    <a:pt x="131" y="55"/>
                    <a:pt x="136" y="58"/>
                    <a:pt x="136" y="58"/>
                  </a:cubicBezTo>
                  <a:cubicBezTo>
                    <a:pt x="136" y="56"/>
                    <a:pt x="139" y="55"/>
                    <a:pt x="139" y="55"/>
                  </a:cubicBezTo>
                  <a:cubicBezTo>
                    <a:pt x="134" y="56"/>
                    <a:pt x="130" y="50"/>
                    <a:pt x="130" y="50"/>
                  </a:cubicBezTo>
                  <a:cubicBezTo>
                    <a:pt x="125" y="44"/>
                    <a:pt x="119" y="36"/>
                    <a:pt x="119" y="36"/>
                  </a:cubicBezTo>
                  <a:cubicBezTo>
                    <a:pt x="114" y="29"/>
                    <a:pt x="111" y="23"/>
                    <a:pt x="111" y="23"/>
                  </a:cubicBezTo>
                  <a:cubicBezTo>
                    <a:pt x="106" y="26"/>
                    <a:pt x="108" y="17"/>
                    <a:pt x="108" y="17"/>
                  </a:cubicBezTo>
                  <a:cubicBezTo>
                    <a:pt x="105" y="16"/>
                    <a:pt x="107" y="11"/>
                    <a:pt x="107" y="11"/>
                  </a:cubicBezTo>
                  <a:cubicBezTo>
                    <a:pt x="103" y="11"/>
                    <a:pt x="101" y="7"/>
                    <a:pt x="101" y="7"/>
                  </a:cubicBezTo>
                  <a:cubicBezTo>
                    <a:pt x="100" y="5"/>
                    <a:pt x="105" y="5"/>
                    <a:pt x="105" y="5"/>
                  </a:cubicBezTo>
                  <a:lnTo>
                    <a:pt x="106" y="4"/>
                  </a:lnTo>
                  <a:cubicBezTo>
                    <a:pt x="106" y="9"/>
                    <a:pt x="109" y="12"/>
                    <a:pt x="109" y="12"/>
                  </a:cubicBezTo>
                  <a:cubicBezTo>
                    <a:pt x="109" y="18"/>
                    <a:pt x="115" y="28"/>
                    <a:pt x="115" y="28"/>
                  </a:cubicBezTo>
                  <a:cubicBezTo>
                    <a:pt x="117" y="30"/>
                    <a:pt x="123" y="40"/>
                    <a:pt x="123" y="40"/>
                  </a:cubicBezTo>
                  <a:cubicBezTo>
                    <a:pt x="128" y="46"/>
                    <a:pt x="134" y="52"/>
                    <a:pt x="134" y="52"/>
                  </a:cubicBezTo>
                  <a:cubicBezTo>
                    <a:pt x="137" y="56"/>
                    <a:pt x="147" y="51"/>
                    <a:pt x="147" y="51"/>
                  </a:cubicBezTo>
                  <a:cubicBezTo>
                    <a:pt x="150" y="50"/>
                    <a:pt x="153" y="42"/>
                    <a:pt x="153" y="42"/>
                  </a:cubicBezTo>
                  <a:cubicBezTo>
                    <a:pt x="158" y="51"/>
                    <a:pt x="163" y="46"/>
                    <a:pt x="163" y="46"/>
                  </a:cubicBezTo>
                  <a:cubicBezTo>
                    <a:pt x="165" y="40"/>
                    <a:pt x="172" y="41"/>
                    <a:pt x="172" y="41"/>
                  </a:cubicBezTo>
                  <a:cubicBezTo>
                    <a:pt x="178" y="40"/>
                    <a:pt x="183" y="42"/>
                    <a:pt x="183" y="42"/>
                  </a:cubicBezTo>
                  <a:cubicBezTo>
                    <a:pt x="188" y="42"/>
                    <a:pt x="188" y="46"/>
                    <a:pt x="188" y="46"/>
                  </a:cubicBezTo>
                  <a:cubicBezTo>
                    <a:pt x="188" y="50"/>
                    <a:pt x="181" y="53"/>
                    <a:pt x="181" y="53"/>
                  </a:cubicBezTo>
                  <a:cubicBezTo>
                    <a:pt x="179" y="55"/>
                    <a:pt x="181" y="61"/>
                    <a:pt x="181" y="61"/>
                  </a:cubicBezTo>
                  <a:cubicBezTo>
                    <a:pt x="186" y="66"/>
                    <a:pt x="178" y="67"/>
                    <a:pt x="178" y="67"/>
                  </a:cubicBezTo>
                  <a:cubicBezTo>
                    <a:pt x="174" y="66"/>
                    <a:pt x="173" y="70"/>
                    <a:pt x="173" y="70"/>
                  </a:cubicBezTo>
                  <a:cubicBezTo>
                    <a:pt x="171" y="71"/>
                    <a:pt x="164" y="68"/>
                    <a:pt x="164" y="68"/>
                  </a:cubicBezTo>
                  <a:cubicBezTo>
                    <a:pt x="163" y="72"/>
                    <a:pt x="160" y="71"/>
                    <a:pt x="160" y="71"/>
                  </a:cubicBezTo>
                  <a:cubicBezTo>
                    <a:pt x="157" y="74"/>
                    <a:pt x="153" y="70"/>
                    <a:pt x="153" y="70"/>
                  </a:cubicBezTo>
                  <a:cubicBezTo>
                    <a:pt x="152" y="67"/>
                    <a:pt x="149" y="67"/>
                    <a:pt x="149" y="67"/>
                  </a:cubicBezTo>
                  <a:cubicBezTo>
                    <a:pt x="146" y="62"/>
                    <a:pt x="139" y="65"/>
                    <a:pt x="139" y="65"/>
                  </a:cubicBezTo>
                  <a:cubicBezTo>
                    <a:pt x="136" y="69"/>
                    <a:pt x="136" y="71"/>
                    <a:pt x="136" y="71"/>
                  </a:cubicBezTo>
                  <a:cubicBezTo>
                    <a:pt x="134" y="75"/>
                    <a:pt x="130" y="77"/>
                    <a:pt x="130" y="77"/>
                  </a:cubicBezTo>
                  <a:cubicBezTo>
                    <a:pt x="124" y="79"/>
                    <a:pt x="124" y="86"/>
                    <a:pt x="124" y="86"/>
                  </a:cubicBezTo>
                  <a:cubicBezTo>
                    <a:pt x="122" y="89"/>
                    <a:pt x="118" y="83"/>
                    <a:pt x="118" y="83"/>
                  </a:cubicBezTo>
                  <a:cubicBezTo>
                    <a:pt x="114" y="87"/>
                    <a:pt x="110" y="86"/>
                    <a:pt x="110" y="86"/>
                  </a:cubicBezTo>
                  <a:cubicBezTo>
                    <a:pt x="105" y="86"/>
                    <a:pt x="103" y="90"/>
                    <a:pt x="103" y="90"/>
                  </a:cubicBezTo>
                  <a:cubicBezTo>
                    <a:pt x="99" y="88"/>
                    <a:pt x="93" y="97"/>
                    <a:pt x="93" y="97"/>
                  </a:cubicBezTo>
                  <a:cubicBezTo>
                    <a:pt x="90" y="99"/>
                    <a:pt x="93" y="105"/>
                    <a:pt x="87" y="105"/>
                  </a:cubicBezTo>
                  <a:cubicBezTo>
                    <a:pt x="84" y="109"/>
                    <a:pt x="80" y="113"/>
                    <a:pt x="76" y="115"/>
                  </a:cubicBezTo>
                  <a:cubicBezTo>
                    <a:pt x="68" y="117"/>
                    <a:pt x="62" y="115"/>
                    <a:pt x="62" y="115"/>
                  </a:cubicBezTo>
                  <a:cubicBezTo>
                    <a:pt x="60" y="112"/>
                    <a:pt x="58" y="111"/>
                    <a:pt x="58" y="111"/>
                  </a:cubicBezTo>
                  <a:cubicBezTo>
                    <a:pt x="57" y="108"/>
                    <a:pt x="52" y="109"/>
                    <a:pt x="52" y="109"/>
                  </a:cubicBezTo>
                  <a:cubicBezTo>
                    <a:pt x="48" y="108"/>
                    <a:pt x="47" y="103"/>
                    <a:pt x="47" y="103"/>
                  </a:cubicBezTo>
                  <a:cubicBezTo>
                    <a:pt x="47" y="101"/>
                    <a:pt x="50" y="102"/>
                    <a:pt x="54" y="99"/>
                  </a:cubicBezTo>
                  <a:cubicBezTo>
                    <a:pt x="54" y="95"/>
                    <a:pt x="49" y="93"/>
                    <a:pt x="56" y="85"/>
                  </a:cubicBezTo>
                  <a:cubicBezTo>
                    <a:pt x="58" y="79"/>
                    <a:pt x="54" y="71"/>
                    <a:pt x="54" y="71"/>
                  </a:cubicBezTo>
                  <a:cubicBezTo>
                    <a:pt x="51" y="66"/>
                    <a:pt x="45" y="64"/>
                    <a:pt x="45" y="64"/>
                  </a:cubicBezTo>
                  <a:cubicBezTo>
                    <a:pt x="39" y="70"/>
                    <a:pt x="36" y="66"/>
                    <a:pt x="36" y="66"/>
                  </a:cubicBezTo>
                  <a:cubicBezTo>
                    <a:pt x="36" y="64"/>
                    <a:pt x="30" y="59"/>
                    <a:pt x="30" y="59"/>
                  </a:cubicBezTo>
                  <a:cubicBezTo>
                    <a:pt x="22" y="53"/>
                    <a:pt x="19" y="56"/>
                    <a:pt x="19" y="56"/>
                  </a:cubicBezTo>
                  <a:cubicBezTo>
                    <a:pt x="16" y="55"/>
                    <a:pt x="13" y="60"/>
                    <a:pt x="9" y="58"/>
                  </a:cubicBezTo>
                  <a:cubicBezTo>
                    <a:pt x="0" y="53"/>
                    <a:pt x="9" y="48"/>
                    <a:pt x="9" y="48"/>
                  </a:cubicBezTo>
                  <a:cubicBezTo>
                    <a:pt x="10" y="46"/>
                    <a:pt x="18" y="43"/>
                    <a:pt x="18" y="43"/>
                  </a:cubicBezTo>
                  <a:cubicBezTo>
                    <a:pt x="20" y="38"/>
                    <a:pt x="27" y="35"/>
                    <a:pt x="27" y="35"/>
                  </a:cubicBezTo>
                  <a:cubicBezTo>
                    <a:pt x="30" y="31"/>
                    <a:pt x="34" y="28"/>
                    <a:pt x="34" y="28"/>
                  </a:cubicBezTo>
                  <a:cubicBezTo>
                    <a:pt x="42" y="29"/>
                    <a:pt x="45" y="25"/>
                    <a:pt x="45" y="25"/>
                  </a:cubicBezTo>
                  <a:lnTo>
                    <a:pt x="52" y="22"/>
                  </a:lnTo>
                  <a:cubicBezTo>
                    <a:pt x="59" y="24"/>
                    <a:pt x="58" y="20"/>
                    <a:pt x="58" y="20"/>
                  </a:cubicBezTo>
                  <a:lnTo>
                    <a:pt x="59" y="16"/>
                  </a:lnTo>
                  <a:cubicBezTo>
                    <a:pt x="52" y="21"/>
                    <a:pt x="55" y="11"/>
                    <a:pt x="55" y="11"/>
                  </a:cubicBezTo>
                  <a:lnTo>
                    <a:pt x="54" y="7"/>
                  </a:lnTo>
                  <a:cubicBezTo>
                    <a:pt x="54" y="6"/>
                    <a:pt x="53" y="5"/>
                    <a:pt x="53" y="5"/>
                  </a:cubicBezTo>
                  <a:cubicBezTo>
                    <a:pt x="54" y="3"/>
                    <a:pt x="54" y="1"/>
                    <a:pt x="54" y="1"/>
                  </a:cubicBezTo>
                  <a:cubicBezTo>
                    <a:pt x="56" y="0"/>
                    <a:pt x="59" y="2"/>
                    <a:pt x="59" y="2"/>
                  </a:cubicBezTo>
                  <a:close/>
                </a:path>
              </a:pathLst>
            </a:custGeom>
            <a:solidFill>
              <a:srgbClr val="13324C"/>
            </a:soli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9" name="Овал 238"/>
            <p:cNvSpPr>
              <a:spLocks noChangeAspect="1"/>
            </p:cNvSpPr>
            <p:nvPr/>
          </p:nvSpPr>
          <p:spPr>
            <a:xfrm>
              <a:off x="2088287" y="2835660"/>
              <a:ext cx="34960" cy="36569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D8D8D8"/>
                </a:solidFill>
              </a:endParaRPr>
            </a:p>
          </p:txBody>
        </p:sp>
      </p:grpSp>
      <p:grpSp>
        <p:nvGrpSpPr>
          <p:cNvPr id="25604" name="Группа 117"/>
          <p:cNvGrpSpPr>
            <a:grpSpLocks/>
          </p:cNvGrpSpPr>
          <p:nvPr/>
        </p:nvGrpSpPr>
        <p:grpSpPr bwMode="auto">
          <a:xfrm>
            <a:off x="882650" y="5003800"/>
            <a:ext cx="2036763" cy="485775"/>
            <a:chOff x="760540" y="2010577"/>
            <a:chExt cx="2037345" cy="484974"/>
          </a:xfrm>
        </p:grpSpPr>
        <p:sp>
          <p:nvSpPr>
            <p:cNvPr id="25616" name="TextBox 9"/>
            <p:cNvSpPr txBox="1">
              <a:spLocks noChangeArrowheads="1"/>
            </p:cNvSpPr>
            <p:nvPr/>
          </p:nvSpPr>
          <p:spPr bwMode="auto">
            <a:xfrm>
              <a:off x="1103106" y="2010577"/>
              <a:ext cx="13535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ru-RU" altLang="ru-RU" sz="2400">
                  <a:solidFill>
                    <a:schemeClr val="bg1"/>
                  </a:solidFill>
                  <a:latin typeface="Impact" pitchFamily="34" charset="0"/>
                  <a:cs typeface="Tahoma" pitchFamily="34" charset="0"/>
                </a:rPr>
                <a:t>30</a:t>
              </a:r>
            </a:p>
          </p:txBody>
        </p:sp>
        <p:cxnSp>
          <p:nvCxnSpPr>
            <p:cNvPr id="120" name="Прямая соединительная линия 119"/>
            <p:cNvCxnSpPr/>
            <p:nvPr/>
          </p:nvCxnSpPr>
          <p:spPr>
            <a:xfrm flipV="1">
              <a:off x="760540" y="2495551"/>
              <a:ext cx="20373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05" name="Прямоугольник 120"/>
          <p:cNvSpPr>
            <a:spLocks noChangeArrowheads="1"/>
          </p:cNvSpPr>
          <p:nvPr/>
        </p:nvSpPr>
        <p:spPr bwMode="auto">
          <a:xfrm>
            <a:off x="693738" y="5583238"/>
            <a:ext cx="241458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регионов </a:t>
            </a:r>
          </a:p>
          <a:p>
            <a:pPr algn="ctr"/>
            <a:r>
              <a:rPr lang="ru-RU" altLang="ru-RU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Российской Федерации</a:t>
            </a:r>
          </a:p>
        </p:txBody>
      </p:sp>
      <p:sp>
        <p:nvSpPr>
          <p:cNvPr id="25606" name="Прямоугольник 121"/>
          <p:cNvSpPr>
            <a:spLocks noChangeArrowheads="1"/>
          </p:cNvSpPr>
          <p:nvPr/>
        </p:nvSpPr>
        <p:spPr bwMode="auto">
          <a:xfrm>
            <a:off x="3170238" y="4714875"/>
            <a:ext cx="2332037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г. Москва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г. Санкт-Петербург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Амурская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Архангельская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Красноярский край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Ненецкий автономный округ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Нижегородская область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Пензенская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Пермский край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Приморский край</a:t>
            </a:r>
          </a:p>
        </p:txBody>
      </p:sp>
      <p:sp>
        <p:nvSpPr>
          <p:cNvPr id="25607" name="Прямоугольник 122"/>
          <p:cNvSpPr>
            <a:spLocks noChangeArrowheads="1"/>
          </p:cNvSpPr>
          <p:nvPr/>
        </p:nvSpPr>
        <p:spPr bwMode="auto">
          <a:xfrm>
            <a:off x="7342188" y="4713288"/>
            <a:ext cx="2414587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Чувашия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Удмуртия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Хакасия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Ростовская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Самарская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Саратовская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Свердловская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Томская область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Чеченская республика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Чукотский АО</a:t>
            </a:r>
          </a:p>
        </p:txBody>
      </p:sp>
      <p:grpSp>
        <p:nvGrpSpPr>
          <p:cNvPr id="25608" name="Группа 123"/>
          <p:cNvGrpSpPr>
            <a:grpSpLocks/>
          </p:cNvGrpSpPr>
          <p:nvPr/>
        </p:nvGrpSpPr>
        <p:grpSpPr bwMode="auto">
          <a:xfrm>
            <a:off x="9329738" y="5003800"/>
            <a:ext cx="2036762" cy="485775"/>
            <a:chOff x="760540" y="2010577"/>
            <a:chExt cx="2037345" cy="484974"/>
          </a:xfrm>
        </p:grpSpPr>
        <p:sp>
          <p:nvSpPr>
            <p:cNvPr id="25614" name="TextBox 9"/>
            <p:cNvSpPr txBox="1">
              <a:spLocks noChangeArrowheads="1"/>
            </p:cNvSpPr>
            <p:nvPr/>
          </p:nvSpPr>
          <p:spPr bwMode="auto">
            <a:xfrm>
              <a:off x="1103106" y="2010577"/>
              <a:ext cx="13535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Font typeface="Arial" charset="0"/>
                <a:buNone/>
              </a:pPr>
              <a:r>
                <a:rPr lang="ru-RU" altLang="ru-RU" sz="2400">
                  <a:solidFill>
                    <a:schemeClr val="bg1"/>
                  </a:solidFill>
                  <a:latin typeface="Impact" pitchFamily="34" charset="0"/>
                  <a:cs typeface="Tahoma" pitchFamily="34" charset="0"/>
                </a:rPr>
                <a:t>1</a:t>
              </a:r>
            </a:p>
          </p:txBody>
        </p:sp>
        <p:cxnSp>
          <p:nvCxnSpPr>
            <p:cNvPr id="126" name="Прямая соединительная линия 125"/>
            <p:cNvCxnSpPr/>
            <p:nvPr/>
          </p:nvCxnSpPr>
          <p:spPr>
            <a:xfrm flipV="1">
              <a:off x="760540" y="2495551"/>
              <a:ext cx="20373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09" name="Прямоугольник 126"/>
          <p:cNvSpPr>
            <a:spLocks noChangeArrowheads="1"/>
          </p:cNvSpPr>
          <p:nvPr/>
        </p:nvSpPr>
        <p:spPr bwMode="auto">
          <a:xfrm>
            <a:off x="9140825" y="5583238"/>
            <a:ext cx="24145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страна СНГ</a:t>
            </a:r>
          </a:p>
          <a:p>
            <a:pPr algn="ctr"/>
            <a:r>
              <a:rPr lang="ru-RU" altLang="ru-RU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(Казахстан) </a:t>
            </a:r>
          </a:p>
        </p:txBody>
      </p:sp>
      <p:sp>
        <p:nvSpPr>
          <p:cNvPr id="25610" name="Прямоугольник 127"/>
          <p:cNvSpPr>
            <a:spLocks noChangeArrowheads="1"/>
          </p:cNvSpPr>
          <p:nvPr/>
        </p:nvSpPr>
        <p:spPr bwMode="auto">
          <a:xfrm>
            <a:off x="5300663" y="4713288"/>
            <a:ext cx="233045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Алтай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Башкортостан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Дагестан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Карелия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Крым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Марий Эл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Мордовия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Саха (Якутия)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Татарстан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0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Республика Тыва</a:t>
            </a:r>
          </a:p>
          <a:p>
            <a:pPr marL="171450" indent="-171450">
              <a:buFont typeface="Arial" charset="0"/>
              <a:buChar char="•"/>
            </a:pPr>
            <a:endParaRPr lang="ru-RU" sz="100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5611" name="Группа 128"/>
          <p:cNvGrpSpPr>
            <a:grpSpLocks/>
          </p:cNvGrpSpPr>
          <p:nvPr/>
        </p:nvGrpSpPr>
        <p:grpSpPr bwMode="auto">
          <a:xfrm>
            <a:off x="8237538" y="601663"/>
            <a:ext cx="3954462" cy="877887"/>
            <a:chOff x="8238226" y="601674"/>
            <a:chExt cx="3953774" cy="678890"/>
          </a:xfrm>
        </p:grpSpPr>
        <p:sp>
          <p:nvSpPr>
            <p:cNvPr id="25612" name="Google Shape;9492;p53"/>
            <p:cNvSpPr>
              <a:spLocks noChangeArrowheads="1"/>
            </p:cNvSpPr>
            <p:nvPr/>
          </p:nvSpPr>
          <p:spPr bwMode="auto">
            <a:xfrm>
              <a:off x="8238226" y="601674"/>
              <a:ext cx="3953774" cy="678890"/>
            </a:xfrm>
            <a:prstGeom prst="rect">
              <a:avLst/>
            </a:prstGeom>
            <a:solidFill>
              <a:srgbClr val="9F3403">
                <a:alpha val="7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5613" name="TextBox 239"/>
            <p:cNvSpPr txBox="1">
              <a:spLocks noChangeArrowheads="1"/>
            </p:cNvSpPr>
            <p:nvPr/>
          </p:nvSpPr>
          <p:spPr bwMode="auto">
            <a:xfrm>
              <a:off x="8391900" y="681516"/>
              <a:ext cx="3575753" cy="54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ru-RU" sz="2000" b="1">
                  <a:solidFill>
                    <a:schemeClr val="bg1"/>
                  </a:solidFill>
                  <a:latin typeface="Cambria" pitchFamily="18" charset="0"/>
                </a:rPr>
                <a:t>РЕГИОНЫ-УЧАСТНИКИ ОЛИМПИАДЫ 2022/2023 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3"/>
          <p:cNvPicPr>
            <a:picLocks noChangeAspect="1"/>
          </p:cNvPicPr>
          <p:nvPr/>
        </p:nvPicPr>
        <p:blipFill>
          <a:blip r:embed="rId2"/>
          <a:srcRect l="14185" t="12753" r="15218" b="10435"/>
          <a:stretch>
            <a:fillRect/>
          </a:stretch>
        </p:blipFill>
        <p:spPr bwMode="auto">
          <a:xfrm>
            <a:off x="0" y="-552450"/>
            <a:ext cx="12214225" cy="747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flipH="1">
            <a:off x="3568700" y="5508625"/>
            <a:ext cx="4459288" cy="839788"/>
          </a:xfrm>
          <a:prstGeom prst="rect">
            <a:avLst/>
          </a:prstGeom>
          <a:solidFill>
            <a:srgbClr val="9D3F1D"/>
          </a:solidFill>
        </p:spPr>
        <p:txBody>
          <a:bodyPr lIns="100785" tIns="50393" rIns="100785" bIns="50393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000" b="1" dirty="0">
                <a:solidFill>
                  <a:schemeClr val="bg1"/>
                </a:solidFill>
                <a:latin typeface="+mn-lt"/>
                <a:ea typeface="MS PGothic" panose="020B0600070205080204" charset="-128"/>
                <a:cs typeface="+mn-lt"/>
              </a:rPr>
              <a:t>Сайт олимпиады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  <a:latin typeface="+mn-lt"/>
                <a:ea typeface="MS PGothic" panose="020B0600070205080204" charset="-128"/>
                <a:cs typeface="+mn-lt"/>
              </a:rPr>
              <a:t>http</a:t>
            </a:r>
            <a:r>
              <a:rPr lang="ru-RU" sz="2800" b="1" dirty="0">
                <a:solidFill>
                  <a:srgbClr val="FFFF00"/>
                </a:solidFill>
                <a:latin typeface="+mn-lt"/>
                <a:ea typeface="MS PGothic" panose="020B0600070205080204" charset="-128"/>
                <a:cs typeface="+mn-lt"/>
              </a:rPr>
              <a:t>: </a:t>
            </a:r>
            <a:r>
              <a:rPr lang="en-US" sz="2800" b="1" dirty="0">
                <a:solidFill>
                  <a:srgbClr val="FFFF00"/>
                </a:solidFill>
                <a:latin typeface="+mn-lt"/>
                <a:ea typeface="MS PGothic" panose="020B0600070205080204" charset="-128"/>
                <a:cs typeface="+mn-lt"/>
              </a:rPr>
              <a:t>fdop.s-vfu.ru</a:t>
            </a:r>
            <a:endParaRPr lang="ru-RU" sz="2800" b="1" dirty="0">
              <a:solidFill>
                <a:srgbClr val="FFFF00"/>
              </a:solidFill>
              <a:latin typeface="+mn-lt"/>
              <a:ea typeface="MS PGothic" panose="020B0600070205080204" charset="-128"/>
              <a:cs typeface="+mn-lt"/>
            </a:endParaRPr>
          </a:p>
        </p:txBody>
      </p:sp>
      <p:sp>
        <p:nvSpPr>
          <p:cNvPr id="26627" name="Прямоугольник 7"/>
          <p:cNvSpPr>
            <a:spLocks noChangeArrowheads="1"/>
          </p:cNvSpPr>
          <p:nvPr/>
        </p:nvSpPr>
        <p:spPr bwMode="auto">
          <a:xfrm>
            <a:off x="7726363" y="160338"/>
            <a:ext cx="4481512" cy="1754187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Отборочный этап: 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очно и с использованием дистанционных технологий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ноябрь-декабрь, 2022 г.</a:t>
            </a:r>
          </a:p>
          <a:p>
            <a:pPr algn="ctr"/>
            <a:r>
              <a:rPr lang="ru-RU" sz="2800" b="1">
                <a:solidFill>
                  <a:srgbClr val="FFFF00"/>
                </a:solidFill>
                <a:latin typeface="Calibri" pitchFamily="34" charset="0"/>
              </a:rPr>
              <a:t>10.11. 2022 - 10.01.2023 </a:t>
            </a:r>
          </a:p>
        </p:txBody>
      </p:sp>
      <p:sp>
        <p:nvSpPr>
          <p:cNvPr id="26628" name="Прямоугольник 8"/>
          <p:cNvSpPr>
            <a:spLocks noChangeArrowheads="1"/>
          </p:cNvSpPr>
          <p:nvPr/>
        </p:nvSpPr>
        <p:spPr bwMode="auto">
          <a:xfrm>
            <a:off x="7754938" y="2214563"/>
            <a:ext cx="4459287" cy="830262"/>
          </a:xfrm>
          <a:prstGeom prst="rect">
            <a:avLst/>
          </a:prstGeom>
          <a:solidFill>
            <a:srgbClr val="9D3F1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</a:rPr>
              <a:t>Заключительный  этап: очно </a:t>
            </a:r>
          </a:p>
          <a:p>
            <a:pPr algn="ctr"/>
            <a:r>
              <a:rPr lang="ru-RU" sz="2800" b="1">
                <a:solidFill>
                  <a:srgbClr val="FFFF00"/>
                </a:solidFill>
                <a:latin typeface="Calibri" pitchFamily="34" charset="0"/>
              </a:rPr>
              <a:t>февраль, 2023 г.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НАША ОЛИМПИАДА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84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324">
                  <a:extLst>
                    <a:ext uri="{9D8B030D-6E8A-4147-A177-3AD203B41FA5}"/>
                  </a:extLst>
                </a:gridCol>
                <a:gridCol w="3682314">
                  <a:extLst>
                    <a:ext uri="{9D8B030D-6E8A-4147-A177-3AD203B41FA5}"/>
                  </a:extLst>
                </a:gridCol>
                <a:gridCol w="3877962">
                  <a:extLst>
                    <a:ext uri="{9D8B030D-6E8A-4147-A177-3AD203B41FA5}"/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Школьный этап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Муниципальный этап олимпиады им. М.И. </a:t>
                      </a:r>
                      <a:r>
                        <a:rPr lang="ru-RU" dirty="0" err="1" smtClean="0"/>
                        <a:t>Боргоякова</a:t>
                      </a:r>
                      <a:r>
                        <a:rPr lang="ru-RU" dirty="0" smtClean="0"/>
                        <a:t> /</a:t>
                      </a:r>
                    </a:p>
                    <a:p>
                      <a:r>
                        <a:rPr lang="ru-RU" dirty="0" smtClean="0"/>
                        <a:t>Отборочный этап Федеральной олимпиады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Заключительный этап им. М.И. </a:t>
                      </a:r>
                      <a:r>
                        <a:rPr lang="ru-RU" dirty="0" err="1" smtClean="0"/>
                        <a:t>Боргоякова</a:t>
                      </a:r>
                      <a:r>
                        <a:rPr lang="ru-RU" dirty="0" smtClean="0"/>
                        <a:t> /</a:t>
                      </a:r>
                    </a:p>
                    <a:p>
                      <a:r>
                        <a:rPr lang="ru-RU" dirty="0" smtClean="0"/>
                        <a:t>Заключительный этап Федеральной олимпиады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5-11 классы???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8-9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кл</a:t>
                      </a:r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10-11 </a:t>
                      </a:r>
                      <a:r>
                        <a:rPr lang="ru-RU" baseline="0" dirty="0" err="1" smtClean="0"/>
                        <a:t>кл</a:t>
                      </a:r>
                      <a:endParaRPr lang="ru-RU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8-9 </a:t>
                      </a:r>
                      <a:r>
                        <a:rPr lang="ru-RU" dirty="0" err="1" smtClean="0"/>
                        <a:t>кл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10-11 </a:t>
                      </a:r>
                      <a:r>
                        <a:rPr lang="ru-RU" dirty="0" err="1" smtClean="0"/>
                        <a:t>кл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Хакасский язык</a:t>
                      </a:r>
                    </a:p>
                    <a:p>
                      <a:r>
                        <a:rPr lang="ru-RU" dirty="0" smtClean="0"/>
                        <a:t>Хакасская литература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Хакасский </a:t>
                      </a:r>
                      <a:r>
                        <a:rPr lang="ru-RU" dirty="0" err="1" smtClean="0"/>
                        <a:t>язык+литература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Хакасский </a:t>
                      </a:r>
                      <a:r>
                        <a:rPr lang="ru-RU" dirty="0" err="1" smtClean="0"/>
                        <a:t>язык+литература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компьютерное тестирование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бланочное тестирование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Время выполнения заданий </a:t>
                      </a:r>
                      <a:r>
                        <a:rPr lang="ru-RU" sz="1800" dirty="0" smtClean="0"/>
                        <a:t>120 мин.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Время выполнения заданий </a:t>
                      </a:r>
                      <a:r>
                        <a:rPr lang="ru-RU" sz="1800" dirty="0" smtClean="0"/>
                        <a:t>235 мин.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Задания отборочного этапа предназначены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4000" dirty="0" smtClean="0"/>
              <a:t>для </a:t>
            </a:r>
            <a:r>
              <a:rPr lang="ru-RU" sz="4000" dirty="0"/>
              <a:t>носителей </a:t>
            </a:r>
            <a:r>
              <a:rPr lang="ru-RU" sz="4000" dirty="0" smtClean="0"/>
              <a:t>языка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4000" dirty="0"/>
              <a:t>для изучающих </a:t>
            </a:r>
            <a:r>
              <a:rPr lang="ru-RU" sz="4000" dirty="0" smtClean="0"/>
              <a:t>язык</a:t>
            </a:r>
            <a:endParaRPr lang="ru-RU" sz="4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06038" cy="63023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Сроки проведения муниципального (отборочного) этапа</a:t>
            </a:r>
            <a:endParaRPr lang="ru-RU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22350" y="1147763"/>
            <a:ext cx="9886950" cy="556101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Предварительная регистрация участников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не позднее, чем за одни рабочие сутки!!!!</a:t>
            </a:r>
          </a:p>
          <a:p>
            <a:r>
              <a:rPr lang="ru-RU" smtClean="0"/>
              <a:t>сайт Северо-Восточной олимпиады школьников (</a:t>
            </a:r>
            <a:r>
              <a:rPr lang="ru-RU" u="sng" smtClean="0">
                <a:hlinkClick r:id="rId2" tooltip="https://fdop.s-vfu.ru/"/>
              </a:rPr>
              <a:t>https://fdop.s-vfu.ru/</a:t>
            </a:r>
            <a:r>
              <a:rPr lang="ru-RU" smtClean="0"/>
              <a:t>) по ссылке: </a:t>
            </a:r>
            <a:r>
              <a:rPr lang="ru-RU" u="sng" smtClean="0">
                <a:hlinkClick r:id="rId3" tooltip="https://www.s-vfu.ru/universitet/rukovodstvo-i-struktura/instituty/fdop/zayavka/index.php"/>
              </a:rPr>
              <a:t>https://www.s-vfu.ru/universitet/rukovodstvo-istruktura/instituty/fdop/zayavka/index.php</a:t>
            </a:r>
            <a:endParaRPr lang="ru-RU" u="sng" smtClean="0"/>
          </a:p>
          <a:p>
            <a:r>
              <a:rPr lang="ru-RU" smtClean="0"/>
              <a:t>заявка на участие в Олимпиаде (форма заявки размещена на данном сайте Олимпиады)</a:t>
            </a:r>
          </a:p>
          <a:p>
            <a:r>
              <a:rPr lang="ru-RU" smtClean="0"/>
              <a:t>При регистрации - индивидуальные логин и пароль, график проведения олимпиады, адрес сайта проведения первого этапа, правила его проведения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Демонстрационные тесты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индивидуальному логину и паролю получают доступ к </a:t>
            </a:r>
            <a:r>
              <a:rPr lang="ru-RU" u="sng" dirty="0" smtClean="0"/>
              <a:t>демонстрационным</a:t>
            </a:r>
            <a:r>
              <a:rPr lang="ru-RU" dirty="0" smtClean="0"/>
              <a:t> и </a:t>
            </a:r>
            <a:r>
              <a:rPr lang="ru-RU" u="sng" dirty="0" smtClean="0"/>
              <a:t>основным</a:t>
            </a:r>
            <a:r>
              <a:rPr lang="ru-RU" dirty="0" smtClean="0"/>
              <a:t> заданиям олимпиады.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Демонстрационные тесты можно выполнять </a:t>
            </a:r>
            <a:r>
              <a:rPr lang="ru-RU" u="sng" dirty="0" smtClean="0"/>
              <a:t>многократно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Для их выполнения: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«Находите вкладку «Олимпиады школьников 2022/2023 учебном году»;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«Из перечня олимпиад выбираете «Федеральная олимпиада школьников по родным языкам (СВОШ)» или «XIII Северо-Восточная олимпиада школьников»;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«Нажимаете на кнопку «Сайт 1 этапа»;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«Выбираете «ДЕМОНСТРАЦИОННЫЕ ВАРИАНТЫ ЗАДАНИЙ ПЕРВОГО ЭТАПА…».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«Выбираете предмет, класс».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Выполнение тестов муниципального (отборочного) этапа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Зарегистрированные участники муниципального этапа олимпиады занимают свои рабочие места в установленных помещениях (компьютерные классы, Точки роста, </a:t>
            </a:r>
            <a:r>
              <a:rPr lang="ru-RU" dirty="0" err="1" smtClean="0"/>
              <a:t>ЦОС-ы</a:t>
            </a:r>
            <a:r>
              <a:rPr lang="ru-RU" dirty="0" smtClean="0"/>
              <a:t>, кабинеты хакасского языка, кабинеты информатики и др.)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Выполняют тесты на сайте СВОШ (</a:t>
            </a:r>
            <a:r>
              <a:rPr lang="ru-RU" u="sng" dirty="0" smtClean="0">
                <a:hlinkClick r:id="rId2" tooltip="https://fdop.s-vfu.ru/"/>
              </a:rPr>
              <a:t>https://fdop.s-vfu.ru/</a:t>
            </a:r>
            <a:r>
              <a:rPr lang="ru-RU" dirty="0" smtClean="0"/>
              <a:t>)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Продолжительность выполнения - 120 минут.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Результаты автоматически направляются на официальный сайт СВОШ.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Результаты размещаются на официальном сайте СВОШ и сайтах ХГУ им. Н.Ф. Катанова и ГАОУ РХ ДПО «</a:t>
            </a:r>
            <a:r>
              <a:rPr lang="ru-RU" dirty="0" err="1" smtClean="0"/>
              <a:t>ХакИРОиПК</a:t>
            </a:r>
            <a:r>
              <a:rPr lang="ru-RU" dirty="0" smtClean="0"/>
              <a:t>».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Победители и призеры муниципального этапа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Количество не должно превышать 45 % в от общего числа участников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дипломы ежегодной региональной олимпиады по хакасскому языку и литературе имени М.И. Боргоякова: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победителей муниципального этапа олимпиады (диплом </a:t>
            </a:r>
            <a:r>
              <a:rPr lang="ru-RU" dirty="0" err="1" smtClean="0">
                <a:hlinkClick r:id="rId2" action="ppaction://hlinkfile" tooltip="#P159"/>
              </a:rPr>
              <a:t>I-й</a:t>
            </a:r>
            <a:r>
              <a:rPr lang="ru-RU" dirty="0" smtClean="0">
                <a:hlinkClick r:id="rId3" action="ppaction://hlinkfile" tooltip="#P159"/>
              </a:rPr>
              <a:t> степени</a:t>
            </a:r>
            <a:r>
              <a:rPr lang="ru-RU" dirty="0" smtClean="0"/>
              <a:t>);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призеров муниципального этапа олимпиады (дипломы </a:t>
            </a:r>
            <a:r>
              <a:rPr lang="ru-RU" dirty="0" err="1" smtClean="0">
                <a:hlinkClick r:id="rId4" action="ppaction://hlinkfile" tooltip="#P220"/>
              </a:rPr>
              <a:t>II</a:t>
            </a:r>
            <a:r>
              <a:rPr lang="ru-RU" dirty="0" err="1" smtClean="0"/>
              <a:t>-й</a:t>
            </a:r>
            <a:r>
              <a:rPr lang="ru-RU" dirty="0" smtClean="0"/>
              <a:t> и </a:t>
            </a:r>
            <a:r>
              <a:rPr lang="ru-RU" dirty="0" err="1" smtClean="0">
                <a:hlinkClick r:id="rId5" action="ppaction://hlinkfile" tooltip="#P281"/>
              </a:rPr>
              <a:t>III-й</a:t>
            </a:r>
            <a:r>
              <a:rPr lang="ru-RU" dirty="0" smtClean="0">
                <a:hlinkClick r:id="rId6" action="ppaction://hlinkfile" tooltip="#P281"/>
              </a:rPr>
              <a:t> степени</a:t>
            </a:r>
            <a:r>
              <a:rPr lang="ru-RU" dirty="0" smtClean="0"/>
              <a:t>).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Сертификаты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награждение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Проведение заключительного этапа олимпиады</a:t>
            </a:r>
            <a:endParaRPr lang="ru-RU" smtClean="0"/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Очно</a:t>
            </a:r>
          </a:p>
          <a:p>
            <a:r>
              <a:rPr lang="ru-RU" smtClean="0"/>
              <a:t>Победители и призеры муниципального этапа олимпиады (45%)</a:t>
            </a:r>
          </a:p>
          <a:p>
            <a:r>
              <a:rPr lang="ru-RU" smtClean="0"/>
              <a:t>В феврале месяце 2023 г.</a:t>
            </a:r>
          </a:p>
          <a:p>
            <a:r>
              <a:rPr lang="ru-RU" smtClean="0"/>
              <a:t>Место проведения – ХГУ им. Н.Ф. Катанова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Победители и призеры заключительного этапа</a:t>
            </a:r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победителями и призерами ежегодной региональной олимпиады </a:t>
            </a:r>
            <a:br>
              <a:rPr lang="ru-RU" smtClean="0"/>
            </a:br>
            <a:r>
              <a:rPr lang="ru-RU" smtClean="0"/>
              <a:t>по хакасскому языку и литературе имени М.И. Боргоякова;</a:t>
            </a:r>
          </a:p>
          <a:p>
            <a:r>
              <a:rPr lang="ru-RU" smtClean="0"/>
              <a:t>победителями и призерами Северо-восточной олимпиады школьников.</a:t>
            </a:r>
          </a:p>
          <a:p>
            <a:r>
              <a:rPr lang="ru-RU" smtClean="0"/>
              <a:t>Победителям олимпиады вручаются дипломы победителей олимпиады </a:t>
            </a:r>
            <a:r>
              <a:rPr lang="ru-RU" smtClean="0">
                <a:hlinkClick r:id="rId2" tooltip="consultantplus://offline/ref=CAFFF4F4A160D90196DEF5E409D1E0CBFBA28AF824AB7F412888E3A67E52BFFE0FB7DB86D3BB974148098A261DF00CA7E04FE2F0357C23CEX0l5K"/>
              </a:rPr>
              <a:t>(диплом I-й степени)</a:t>
            </a:r>
            <a:r>
              <a:rPr lang="ru-RU" smtClean="0"/>
              <a:t>, призерам олимпиады – дипломы призеров олимпиады (</a:t>
            </a:r>
            <a:r>
              <a:rPr lang="ru-RU" smtClean="0">
                <a:hlinkClick r:id="rId3" tooltip="consultantplus://offline/ref=CAFFF4F4A160D90196DEF5E409D1E0CBFBA28AF824AB7F412888E3A67E52BFFE0FB7DB86D3BB974047098A261DF00CA7E04FE2F0357C23CEX0l5K"/>
              </a:rPr>
              <a:t>дипломы II</a:t>
            </a:r>
            <a:r>
              <a:rPr lang="ru-RU" smtClean="0"/>
              <a:t>-й или </a:t>
            </a:r>
            <a:r>
              <a:rPr lang="ru-RU" smtClean="0">
                <a:hlinkClick r:id="rId4" tooltip="consultantplus://offline/ref=CAFFF4F4A160D90196DEF5E409D1E0CBFBA28AF824AB7F412888E3A67E52BFFE0FB7DB86D3BB974743098A261DF00CA7E04FE2F0357C23CEX0l5K"/>
              </a:rPr>
              <a:t>III-й степени</a:t>
            </a:r>
            <a:r>
              <a:rPr lang="ru-RU" smtClean="0"/>
              <a:t>)</a:t>
            </a:r>
          </a:p>
          <a:p>
            <a:r>
              <a:rPr lang="ru-RU" smtClean="0"/>
              <a:t>сертификаты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особые права и дополнительные баллы при поступлении в ХГУ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smtClean="0"/>
          </a:p>
          <a:p>
            <a:endParaRPr lang="ru-RU" b="1" smtClean="0"/>
          </a:p>
          <a:p>
            <a:endParaRPr lang="ru-RU" b="1" smtClean="0"/>
          </a:p>
          <a:p>
            <a:r>
              <a:rPr lang="ru-RU" smtClean="0"/>
              <a:t> </a:t>
            </a:r>
          </a:p>
          <a:p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0900" y="1706563"/>
          <a:ext cx="10409238" cy="393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9341"/>
                <a:gridCol w="3469341"/>
                <a:gridCol w="346934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образовательные программы ХГУ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Предмет ЕГЭ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Льготы/бонусы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Педагогическое образование, (с двумя профилями подготовки), профили: Хакасский язык, и литература, Русский язык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ЕГЭ по русскому языку более 75 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без вступительных испытаний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ЕГЭ по русскому языку менее 75 б.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баллов за вступительный экзамен по хакасскому языку и литературе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другие педагогические направления подготовки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ХГУ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ЕГЭ по русскому языку более 75 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баллов по русскому языку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другие направления подготовки и специальности ХГУ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4-5 баллов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794" y="1717590"/>
            <a:ext cx="6385341" cy="2831980"/>
          </a:xfrm>
          <a:scene3d>
            <a:camera prst="isometricOffAxis1Right"/>
            <a:lightRig rig="threePt" dir="t"/>
          </a:scene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АЛҒЫС ПОЛЗЫН!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789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6363" y="460375"/>
            <a:ext cx="2243137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1424</Words>
  <Application>Microsoft Office PowerPoint</Application>
  <PresentationFormat>Произвольный</PresentationFormat>
  <Paragraphs>482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Calibri</vt:lpstr>
      <vt:lpstr>Arial</vt:lpstr>
      <vt:lpstr>Calibri Light</vt:lpstr>
      <vt:lpstr>Tahoma</vt:lpstr>
      <vt:lpstr>+mn-ea</vt:lpstr>
      <vt:lpstr>Cambria</vt:lpstr>
      <vt:lpstr>Wingdings</vt:lpstr>
      <vt:lpstr>Times New Roman</vt:lpstr>
      <vt:lpstr>Bookman Old Style</vt:lpstr>
      <vt:lpstr>Impact</vt:lpstr>
      <vt:lpstr>MS PGothic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Профили по вузам</vt:lpstr>
      <vt:lpstr>Слайд 10</vt:lpstr>
      <vt:lpstr>Слайд 11</vt:lpstr>
      <vt:lpstr>Слайд 12</vt:lpstr>
      <vt:lpstr>НАША ОЛИМПИАДА</vt:lpstr>
      <vt:lpstr>Задания отборочного этапа предназначены </vt:lpstr>
      <vt:lpstr>Сроки проведения муниципального (отборочного) этапа</vt:lpstr>
      <vt:lpstr>Предварительная регистрация участников</vt:lpstr>
      <vt:lpstr>Демонстрационные тесты</vt:lpstr>
      <vt:lpstr>Выполнение тестов муниципального (отборочного) этапа</vt:lpstr>
      <vt:lpstr>Победители и призеры муниципального этапа</vt:lpstr>
      <vt:lpstr>Проведение заключительного этапа олимпиады</vt:lpstr>
      <vt:lpstr>Победители и призеры заключительного этапа</vt:lpstr>
      <vt:lpstr>особые права и дополнительные баллы при поступлении в ХГУ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Федорова СВ</dc:creator>
  <cp:lastModifiedBy>sysadmin</cp:lastModifiedBy>
  <cp:revision>243</cp:revision>
  <dcterms:created xsi:type="dcterms:W3CDTF">2022-04-06T00:28:35Z</dcterms:created>
  <dcterms:modified xsi:type="dcterms:W3CDTF">2022-11-30T08:03:30Z</dcterms:modified>
</cp:coreProperties>
</file>